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8" d="100"/>
          <a:sy n="68" d="100"/>
        </p:scale>
        <p:origin x="90" y="21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11/18/2020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11/18/2020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11/18/2020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11/18/2020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ctr"/>
            <a:r>
              <a:rPr lang="sr-Latn-R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47. dijalog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0686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16014" t="16858" r="30535" b="5678"/>
          <a:stretch/>
        </p:blipFill>
        <p:spPr>
          <a:xfrm>
            <a:off x="2994238" y="614223"/>
            <a:ext cx="6954592" cy="5666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4446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41950" t="71436" r="26475" b="8846"/>
          <a:stretch/>
        </p:blipFill>
        <p:spPr>
          <a:xfrm>
            <a:off x="3863661" y="618186"/>
            <a:ext cx="4108361" cy="144243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5741" t="16972" r="62114" b="24274"/>
          <a:stretch/>
        </p:blipFill>
        <p:spPr>
          <a:xfrm>
            <a:off x="3807985" y="2060620"/>
            <a:ext cx="4182464" cy="4297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4636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5419" t="24471" r="58253" b="7452"/>
          <a:stretch/>
        </p:blipFill>
        <p:spPr>
          <a:xfrm>
            <a:off x="3516924" y="1167619"/>
            <a:ext cx="4726744" cy="4979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3481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Questions: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 Comment peut-on se rendre à l’aéroport?</a:t>
            </a:r>
          </a:p>
          <a:p>
            <a:r>
              <a:rPr lang="fr-FR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D’où part l’autocar?</a:t>
            </a:r>
          </a:p>
          <a:p>
            <a:r>
              <a:rPr lang="fr-FR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 Où se fait l’enregistrement?</a:t>
            </a:r>
          </a:p>
          <a:p>
            <a:r>
              <a:rPr lang="fr-FR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4. Quelle est l’heure limite d’enregistrement?</a:t>
            </a:r>
          </a:p>
          <a:p>
            <a:r>
              <a:rPr lang="fr-FR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5. Quelle est la </a:t>
            </a:r>
            <a:r>
              <a:rPr lang="fr-FR" sz="2800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franchise de </a:t>
            </a:r>
            <a:r>
              <a:rPr lang="fr-FR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bagages autorisée?</a:t>
            </a:r>
            <a:endParaRPr 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4561057"/>
      </p:ext>
    </p:extLst>
  </p:cSld>
  <p:clrMapOvr>
    <a:masterClrMapping/>
  </p:clrMapOvr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24</TotalTime>
  <Words>45</Words>
  <Application>Microsoft Office PowerPoint</Application>
  <PresentationFormat>Widescreen</PresentationFormat>
  <Paragraphs>7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Century Gothic</vt:lpstr>
      <vt:lpstr>Times New Roman</vt:lpstr>
      <vt:lpstr>Wingdings 3</vt:lpstr>
      <vt:lpstr>Wisp</vt:lpstr>
      <vt:lpstr>47. dijalog</vt:lpstr>
      <vt:lpstr>PowerPoint Presentation</vt:lpstr>
      <vt:lpstr>PowerPoint Presentation</vt:lpstr>
      <vt:lpstr>PowerPoint Presentation</vt:lpstr>
      <vt:lpstr>Questions: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47. dijalog</dc:title>
  <dc:creator>Windows User</dc:creator>
  <cp:lastModifiedBy>Windows User</cp:lastModifiedBy>
  <cp:revision>3</cp:revision>
  <dcterms:created xsi:type="dcterms:W3CDTF">2020-11-18T20:26:25Z</dcterms:created>
  <dcterms:modified xsi:type="dcterms:W3CDTF">2020-11-18T20:50:57Z</dcterms:modified>
</cp:coreProperties>
</file>