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 slaj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avougaoni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Pravougaonik zaobljenih uglova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r-Latn-CS" smtClean="0"/>
              <a:t>Kliknite i uredite stil podnaslova mastera</a:t>
            </a:r>
            <a:endParaRPr kumimoji="0" lang="en-US"/>
          </a:p>
        </p:txBody>
      </p:sp>
      <p:sp>
        <p:nvSpPr>
          <p:cNvPr id="28" name="Čuvar mesta za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3A8F-8F2C-4A90-8C16-C845178FF278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17" name="Čuvar mesta za podnožj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Čuvar mesta za broj slajda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5EFC409-5BC6-49D1-902B-9DC30F4D0A6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ravougaoni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avougaoni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avougaoni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3A8F-8F2C-4A90-8C16-C845178FF278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C409-5BC6-49D1-902B-9DC30F4D0A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Čuvar mesta za sadržaj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ugaoni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Pravougaonik zaobljenih uglova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3A8F-8F2C-4A90-8C16-C845178FF278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ravougaoni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ugaoni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ugaoni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5EFC409-5BC6-49D1-902B-9DC30F4D0A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3A8F-8F2C-4A90-8C16-C845178FF278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C409-5BC6-49D1-902B-9DC30F4D0A6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Čuvar mesta za sadržaj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11" name="Čuvar mesta za sadržaj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3A8F-8F2C-4A90-8C16-C845178FF278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C409-5BC6-49D1-902B-9DC30F4D0A6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Čuvar mesta za sadržaj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13" name="Čuvar mesta za sadržaj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3A8F-8F2C-4A90-8C16-C845178FF278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C409-5BC6-49D1-902B-9DC30F4D0A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3A8F-8F2C-4A90-8C16-C845178FF278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C409-5BC6-49D1-902B-9DC30F4D0A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ugaoni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Pravougaonik zaobljenih uglova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3A8F-8F2C-4A90-8C16-C845178FF278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C409-5BC6-49D1-902B-9DC30F4D0A6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Čuvar mesta za sadržaj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3A8F-8F2C-4A90-8C16-C845178FF278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5EFC409-5BC6-49D1-902B-9DC30F4D0A6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ravougaoni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ugaoni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avougaoni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Čuvar mesta za sliku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r-Latn-CS" smtClean="0"/>
              <a:t>Kliknite na ikonu i dodajte sliku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3A8F-8F2C-4A90-8C16-C845178FF278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C409-5BC6-49D1-902B-9DC30F4D0A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3A8F-8F2C-4A90-8C16-C845178FF278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C409-5BC6-49D1-902B-9DC30F4D0A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ugaoni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Pravougaonik zaobljenih uglova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Čuvar mesta za naslov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13" name="Čuvar mesta za tekst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sr-Latn-CS" smtClean="0"/>
              <a:t>Kliknite i uredite tekst</a:t>
            </a:r>
          </a:p>
          <a:p>
            <a:pPr lvl="1" eaLnBrk="1" latinLnBrk="0" hangingPunct="1"/>
            <a:r>
              <a:rPr kumimoji="0" lang="sr-Latn-CS" smtClean="0"/>
              <a:t>Drugi nivo</a:t>
            </a:r>
          </a:p>
          <a:p>
            <a:pPr lvl="2" eaLnBrk="1" latinLnBrk="0" hangingPunct="1"/>
            <a:r>
              <a:rPr kumimoji="0" lang="sr-Latn-CS" smtClean="0"/>
              <a:t>Treći nivo</a:t>
            </a:r>
          </a:p>
          <a:p>
            <a:pPr lvl="3" eaLnBrk="1" latinLnBrk="0" hangingPunct="1"/>
            <a:r>
              <a:rPr kumimoji="0" lang="sr-Latn-CS" smtClean="0"/>
              <a:t>Četvrti nivo</a:t>
            </a:r>
          </a:p>
          <a:p>
            <a:pPr lvl="4" eaLnBrk="1" latinLnBrk="0" hangingPunct="1"/>
            <a:r>
              <a:rPr kumimoji="0" lang="sr-Latn-CS" smtClean="0"/>
              <a:t>Peti nivo</a:t>
            </a:r>
            <a:endParaRPr kumimoji="0" lang="en-US"/>
          </a:p>
        </p:txBody>
      </p:sp>
      <p:sp>
        <p:nvSpPr>
          <p:cNvPr id="14" name="Čuvar mesta za datum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3083A8F-8F2C-4A90-8C16-C845178FF278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Čuvar mesta za broj slajda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5EFC409-5BC6-49D1-902B-9DC30F4D0A6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r>
              <a:rPr lang="fr-FR" dirty="0" err="1" smtClean="0">
                <a:solidFill>
                  <a:srgbClr val="FF0000"/>
                </a:solidFill>
              </a:rPr>
              <a:t>Prisvojne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zamenice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PRONOMS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POSSESSIFS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860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9420448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839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2743201"/>
            <a:ext cx="5984875" cy="858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5964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47133"/>
            <a:ext cx="7772400" cy="276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6488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59" y="2286000"/>
            <a:ext cx="9134907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4454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62000" y="-571500"/>
            <a:ext cx="77724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sz="quarter" idx="1"/>
          </p:nvPr>
        </p:nvSpPr>
        <p:spPr>
          <a:xfrm>
            <a:off x="838200" y="838200"/>
            <a:ext cx="7772400" cy="4572000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Rešenja: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54217"/>
            <a:ext cx="8228282" cy="2393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448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33" y="2362200"/>
            <a:ext cx="9134907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63215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22</TotalTime>
  <Words>6</Words>
  <Application>Microsoft Office PowerPoint</Application>
  <PresentationFormat>Projekcija na ekranu (4:3)</PresentationFormat>
  <Paragraphs>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8" baseType="lpstr">
      <vt:lpstr>Equity</vt:lpstr>
      <vt:lpstr>PRONOMS POSSESSIFS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PRONOMS POSSESSIFS</dc:title>
  <dc:creator>Milosevic</dc:creator>
  <cp:lastModifiedBy>Milosevic</cp:lastModifiedBy>
  <cp:revision>3</cp:revision>
  <dcterms:created xsi:type="dcterms:W3CDTF">2020-11-12T09:52:26Z</dcterms:created>
  <dcterms:modified xsi:type="dcterms:W3CDTF">2020-11-12T10:14:42Z</dcterms:modified>
</cp:coreProperties>
</file>