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r-Latn-CS" smtClean="0"/>
              <a:t>Kliknite i uredite naslov mastera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Latn-CS" smtClean="0"/>
              <a:t>Kliknite i uredite stil podnaslova mastera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r-Latn-CS" smtClean="0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CS" smtClean="0"/>
              <a:t>Kliknite na ikonu i dodajte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tekst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CS" smtClean="0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D41A811-9862-411A-860C-503F7BB7AA36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0178B43-E40E-4986-B8ED-E1CAF795E9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733365" y="2667000"/>
            <a:ext cx="3343835" cy="2286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 </a:t>
            </a:r>
            <a:r>
              <a:rPr lang="fr-FR" dirty="0" smtClean="0"/>
              <a:t>participe présent et le gérondif 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 flipV="1">
            <a:off x="4648201" y="5681709"/>
            <a:ext cx="3394968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9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11" y="2133601"/>
            <a:ext cx="7094589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20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6" y="1981201"/>
            <a:ext cx="7881754" cy="216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59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514601"/>
            <a:ext cx="80772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23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33600"/>
            <a:ext cx="7467599" cy="201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26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7696200" cy="1914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13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2514600"/>
            <a:ext cx="70104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61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848600" cy="339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07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306234" cy="1981200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Transformez les phrases en utilisant le gérondif ou le participe présent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8675506" cy="327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38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54462"/>
            <a:ext cx="7848599" cy="53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78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33</TotalTime>
  <Words>17</Words>
  <Application>Microsoft Office PowerPoint</Application>
  <PresentationFormat>Projekcija na ekranu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1" baseType="lpstr">
      <vt:lpstr>Austin</vt:lpstr>
      <vt:lpstr>Le participe présent et le gérondif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Transformez les phrases en utilisant le gérondif ou le participe présent</vt:lpstr>
      <vt:lpstr>PowerPoint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participe présent et le gérondif</dc:title>
  <dc:creator>Milosevic</dc:creator>
  <cp:lastModifiedBy>Milosevic</cp:lastModifiedBy>
  <cp:revision>5</cp:revision>
  <dcterms:created xsi:type="dcterms:W3CDTF">2020-10-29T09:10:02Z</dcterms:created>
  <dcterms:modified xsi:type="dcterms:W3CDTF">2020-10-29T09:45:41Z</dcterms:modified>
</cp:coreProperties>
</file>