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4" r:id="rId2"/>
    <p:sldId id="276" r:id="rId3"/>
    <p:sldId id="282" r:id="rId4"/>
    <p:sldId id="283" r:id="rId5"/>
    <p:sldId id="285" r:id="rId6"/>
    <p:sldId id="284" r:id="rId7"/>
    <p:sldId id="266" r:id="rId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12/25/2020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12/25/2020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12/25/2020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12/25/2020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12/25/2020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12/25/2020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12/25/2020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12/25/2020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12/25/2020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12/25/2020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12/25/2020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6612" y="2362200"/>
            <a:ext cx="6881945" cy="1244599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28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277" t="12162" r="19981" b="38496"/>
          <a:stretch/>
        </p:blipFill>
        <p:spPr>
          <a:xfrm>
            <a:off x="2055812" y="1371600"/>
            <a:ext cx="876300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533400"/>
            <a:ext cx="10285651" cy="56388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hors-d’œuvre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предјело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</a:rPr>
              <a:t>commencer -</a:t>
            </a:r>
            <a:r>
              <a:rPr lang="sr-Cyrl-CS" dirty="0">
                <a:latin typeface="Times New Roman" panose="02020603050405020304" pitchFamily="18" charset="0"/>
              </a:rPr>
              <a:t> почети </a:t>
            </a:r>
            <a:endParaRPr lang="en-US" sz="2800" b="1" dirty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pour + nom ou pronom 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pour + infinitif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 бих, да бисмо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...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pâté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паштета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foie – je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тра, џигерица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crudité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пресно поврће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assorti,e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мешан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crustacés (m.)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рачићи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coquillage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шкољка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charcuterie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сухомеснати производи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saucisson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салама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52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533400"/>
            <a:ext cx="10285651" cy="5638800"/>
          </a:xfrm>
        </p:spPr>
        <p:txBody>
          <a:bodyPr>
            <a:normAutofit fontScale="92500" lnSpcReduction="20000"/>
          </a:bodyPr>
          <a:lstStyle/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Messieurs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mesj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ə/ - господа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ô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ti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печење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veau -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телетина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escalope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шницла, одрезак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viennois, e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бечки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poulet -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пилетина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pané, e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похован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frites = les pommes de terre frites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пржени кромпир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frit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пржен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bien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è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врло, веома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saignant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 крвав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5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533400"/>
            <a:ext cx="10285651" cy="5638800"/>
          </a:xfrm>
        </p:spPr>
        <p:txBody>
          <a:bodyPr>
            <a:normAutofit fontScale="92500" lnSpcReduction="20000"/>
          </a:bodyPr>
          <a:lstStyle/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steak bien saignant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недовољно </a:t>
            </a:r>
            <a:r>
              <a:rPr lang="sr-Cyrl-C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печен</a:t>
            </a:r>
            <a:r>
              <a:rPr lang="sr-Latn-R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sr-Cyrl-R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крвав)</a:t>
            </a:r>
            <a:r>
              <a:rPr lang="sr-Cyrl-C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бифтек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garniture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прилог, гарнирунг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é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pinards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– спанаћ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chou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fleur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карфиол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p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â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тесто, тестенина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petits pois (m.) - 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грашак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laitue –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зелена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салата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radis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ротквица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apporter -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донети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moutarde -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сенф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huile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уље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1066800"/>
            <a:ext cx="10285651" cy="5638800"/>
          </a:xfrm>
        </p:spPr>
        <p:txBody>
          <a:bodyPr/>
          <a:lstStyle/>
          <a:p>
            <a:pPr marL="0" indent="0" algn="ctr">
              <a:buNone/>
            </a:pPr>
            <a:r>
              <a:rPr lang="fr-FR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</a:p>
          <a:p>
            <a:pPr marL="0" indent="0" algn="ctr">
              <a:buNone/>
            </a:pPr>
            <a:endParaRPr lang="fr-FR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qu’il y a comme hors-d’œuvre  dans ce restaurant?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qu’il y a comme plat principal?</a:t>
            </a:r>
          </a:p>
          <a:p>
            <a:pPr marL="457200" indent="-457200">
              <a:buAutoNum type="arabicPeriod"/>
            </a:pP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ces messieurs </a:t>
            </a:r>
            <a:r>
              <a:rPr lang="fr-FR" b="1" dirty="0" smtClean="0">
                <a:solidFill>
                  <a:srgbClr val="374C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commandent </a:t>
            </a:r>
            <a:r>
              <a:rPr lang="fr-FR" b="1" dirty="0">
                <a:solidFill>
                  <a:srgbClr val="374C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finalement</a:t>
            </a:r>
            <a:r>
              <a:rPr lang="fr-FR" b="1" dirty="0" smtClean="0">
                <a:solidFill>
                  <a:srgbClr val="374C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solidFill>
                  <a:srgbClr val="374C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les clients demandent au serveur après avoir commandé?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solidFill>
                  <a:srgbClr val="374C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vous choisiriez parmi ces plats?</a:t>
            </a: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69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1981200"/>
            <a:ext cx="7008574" cy="1930400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 chance!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21</TotalTime>
  <Words>249</Words>
  <Application>Microsoft Office PowerPoint</Application>
  <PresentationFormat>Custom</PresentationFormat>
  <Paragraphs>44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Times New Roman</vt:lpstr>
      <vt:lpstr>Books 16x9</vt:lpstr>
      <vt:lpstr>Dialogue 28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Bonne chance!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4</cp:revision>
  <dcterms:created xsi:type="dcterms:W3CDTF">2020-12-24T23:02:55Z</dcterms:created>
  <dcterms:modified xsi:type="dcterms:W3CDTF">2020-12-24T23:25:21Z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