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4" r:id="rId2"/>
    <p:sldId id="276" r:id="rId3"/>
    <p:sldId id="282" r:id="rId4"/>
    <p:sldId id="283" r:id="rId5"/>
    <p:sldId id="284" r:id="rId6"/>
    <p:sldId id="285" r:id="rId7"/>
    <p:sldId id="266" r:id="rId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12/18/2020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12/18/2020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12/18/2020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27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Nous pouvons avoir deux petits déjeuners, s’il vous plaît?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Certainement, Monsieur. Thé ou café?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thé citron et un café au lait avec des petits pains, des croissants, du beurre et de la confiture. Qu’est-ce qu’il y a comme suppléments?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 jus de fruits, des </a:t>
            </a:r>
            <a:r>
              <a:rPr lang="fr-FR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œufs à la coque, sur le plat, au lard, une omelette au jambon, des céréales…</a:t>
            </a:r>
          </a:p>
          <a:p>
            <a:pPr>
              <a:buFontTx/>
              <a:buChar char="-"/>
            </a:pPr>
            <a:r>
              <a:rPr lang="fr-FR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Apportez-nous des œufs </a:t>
            </a:r>
            <a:r>
              <a:rPr lang="fr-FR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brouillés, s’il vous plaît.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Garçon, l’addition, s’il vous plaît.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J’arrive tout de suite.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457200"/>
            <a:ext cx="10363200" cy="571500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avoir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имати, добити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petit déjeuner –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доручак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déjeuner –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ручак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dîner –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вечера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souper – 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вечера(касно)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go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û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ter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ужина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th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 – чај (прави), чајанка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tisane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чај (од лек. трава)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café –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кафа, кафана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citron –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лимун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café au lait –</a:t>
            </a:r>
            <a:r>
              <a:rPr lang="sr-Cyrl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бела кафа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320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143000"/>
            <a:ext cx="10157354" cy="4470400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pain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хлеб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petit pain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пециво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croissant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кроасан, полумесец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beurre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бутер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 confiture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џем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supplément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додатак, доплата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jus /</a:t>
            </a:r>
            <a:r>
              <a:rPr lang="fr-FR" b="1" dirty="0" err="1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žy</a:t>
            </a: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 - 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сок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 œuf /</a:t>
            </a:r>
            <a:r>
              <a:rPr lang="fr-FR" b="1" dirty="0" err="1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œf</a:t>
            </a: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/, des œufs /œ/ -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јаје, јаја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les œufs à la coque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ровита јаја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6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457200"/>
            <a:ext cx="10134600" cy="6019800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les œufs sur le plat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јаја на око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les œufs au lard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јаја са сланином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une omelette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омлет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jambon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шунка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en-U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les corn flakes /</a:t>
            </a:r>
            <a:r>
              <a:rPr lang="en-US" b="1" dirty="0" err="1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korn</a:t>
            </a:r>
            <a:r>
              <a:rPr lang="en-U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fleks</a:t>
            </a:r>
            <a:r>
              <a:rPr lang="en-U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 -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пахуљице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les </a:t>
            </a:r>
            <a:r>
              <a:rPr lang="fr-FR" b="1" dirty="0" smtClean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œufs </a:t>
            </a:r>
            <a:r>
              <a:rPr lang="fr-FR" b="1" dirty="0" err="1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brouill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кајгана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une addition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рачун у ресторану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arriver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стићи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une arrivée - 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долазак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tout de suite –</a:t>
            </a:r>
            <a:r>
              <a:rPr lang="sr-Cyrl-CS" b="1" dirty="0">
                <a:solidFill>
                  <a:srgbClr val="374C8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одмах</a:t>
            </a:r>
            <a:endParaRPr lang="en-US" b="1" dirty="0">
              <a:solidFill>
                <a:srgbClr val="374C8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905000"/>
            <a:ext cx="9701503" cy="42672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qu’il y a au petit déjeuner dans ce restaurant?</a:t>
            </a:r>
          </a:p>
          <a:p>
            <a:pPr marL="457200" indent="-457200">
              <a:buAutoNum type="arabicPeriod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qu’il y a comme suppléments?</a:t>
            </a:r>
          </a:p>
          <a:p>
            <a:pPr marL="457200" indent="-457200">
              <a:buAutoNum type="arabicPeriod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ce client commande?</a:t>
            </a:r>
          </a:p>
          <a:p>
            <a:pPr marL="457200" indent="-457200">
              <a:buAutoNum type="arabicPeriod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le serveur lui apporte à la fin du repas?</a:t>
            </a:r>
          </a:p>
          <a:p>
            <a:pPr marL="457200" indent="-457200">
              <a:buAutoNum type="arabicPeriod"/>
            </a:pPr>
            <a:endParaRPr lang="fr-F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470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chance!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30</TotalTime>
  <Words>323</Words>
  <Application>Microsoft Office PowerPoint</Application>
  <PresentationFormat>Custom</PresentationFormat>
  <Paragraphs>45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Verdana</vt:lpstr>
      <vt:lpstr>Books 16x9</vt:lpstr>
      <vt:lpstr>Dialogue 27</vt:lpstr>
      <vt:lpstr>PowerPoint Presentation</vt:lpstr>
      <vt:lpstr>PowerPoint Presentation</vt:lpstr>
      <vt:lpstr>PowerPoint Presentation</vt:lpstr>
      <vt:lpstr>PowerPoint Presentation</vt:lpstr>
      <vt:lpstr>Questions:</vt:lpstr>
      <vt:lpstr>Bonne chance!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 27</dc:title>
  <dc:creator>Windows User</dc:creator>
  <cp:lastModifiedBy>Windows User</cp:lastModifiedBy>
  <cp:revision>5</cp:revision>
  <dcterms:created xsi:type="dcterms:W3CDTF">2020-12-18T12:55:05Z</dcterms:created>
  <dcterms:modified xsi:type="dcterms:W3CDTF">2020-12-18T13:26:00Z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