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 22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50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863" t="49076" r="24792" b="18177"/>
          <a:stretch/>
        </p:blipFill>
        <p:spPr>
          <a:xfrm>
            <a:off x="1396459" y="1648497"/>
            <a:ext cx="8995818" cy="373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38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3656" y="425003"/>
            <a:ext cx="740535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000" kern="0" dirty="0">
                <a:latin typeface="Times New Roman" panose="02020603050405020304" pitchFamily="18" charset="0"/>
              </a:rPr>
              <a:t>Dialogue    22</a:t>
            </a:r>
            <a:endParaRPr lang="en-US" sz="2000" b="1" kern="0" dirty="0">
              <a:latin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laver –</a:t>
            </a:r>
            <a:r>
              <a:rPr lang="hr-H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прати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repasser – 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пеглати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fer à repasser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пегла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chemise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кошуља (мушка)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chemisier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кошуља (женска)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blanchisserie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 перионица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occuper de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бринути се о, бавити се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blanchissage -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прање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repassage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пеглање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linge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рубље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savon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сапун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s’attendre à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очекивати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direction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управа, правац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distribuer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делити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 plus de cela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осим тога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chasse d’eau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водокотлић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baignoire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када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 vider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празнити се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réparer – </a:t>
            </a:r>
            <a:r>
              <a:rPr lang="sr-Cyrl-C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поправити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021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Qu’est-ce que le client voudrait faire?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Qui s’occupe du blanchissage et du repassage du linge des clients de cet hôtel?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Pourquoi n’y a-t-il plus de savon dans la salle de bains?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De quoi le client se plaint-il?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Est-ce que le </a:t>
            </a:r>
            <a:r>
              <a:rPr lang="fr-FR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réceptionniste gère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avec succès ce client mécontent?</a:t>
            </a: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Comment essaie-t-il d’apaiser la situation et de restaurer une relation de confiance avec ce client?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3850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</TotalTime>
  <Words>180</Words>
  <Application>Microsoft Office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Century Gothic</vt:lpstr>
      <vt:lpstr>Times New Roman</vt:lpstr>
      <vt:lpstr>Wingdings 3</vt:lpstr>
      <vt:lpstr>Ion</vt:lpstr>
      <vt:lpstr>Dialogue 22</vt:lpstr>
      <vt:lpstr>PowerPoint Presentation</vt:lpstr>
      <vt:lpstr>PowerPoint Presentation</vt:lpstr>
      <vt:lpstr>Questions: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 22</dc:title>
  <dc:creator>Windows User</dc:creator>
  <cp:lastModifiedBy>Windows User</cp:lastModifiedBy>
  <cp:revision>5</cp:revision>
  <dcterms:created xsi:type="dcterms:W3CDTF">2020-12-09T10:39:33Z</dcterms:created>
  <dcterms:modified xsi:type="dcterms:W3CDTF">2020-12-09T11:06:02Z</dcterms:modified>
</cp:coreProperties>
</file>