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21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2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2645" t="26365" r="21823" b="35431"/>
          <a:stretch/>
        </p:blipFill>
        <p:spPr>
          <a:xfrm>
            <a:off x="1770697" y="1184856"/>
            <a:ext cx="8545161" cy="403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58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0625" y="1481070"/>
            <a:ext cx="65939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possibilité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могућност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loisir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слободно време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loisirs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разонода, забава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distraction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разонода, забава, расејаност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participer à = prendre part à 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учествовати у, на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participation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учешће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participant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учесник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musical,e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музички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(très,  assez)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musicien,ne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=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doué,e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pour la musique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музикалан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avoir  le  don  de  la  musique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имати дара за музику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musicien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музичар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soirée  dansante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игранка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tournoi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турнир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bridge /bri</a:t>
            </a:r>
            <a:r>
              <a:rPr lang="sr-Latn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dž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/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бриџ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96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8654" y="1300768"/>
            <a:ext cx="6632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jeu  /žœ/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игра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спортска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друштвена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глума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коцка 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хазард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jouer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играти се, глумити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jouer  à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играти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спортску, друштвену игру</a:t>
            </a: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jouer  de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свирати на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société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друштво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social,e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друштвен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club  /klœb/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клуб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disposition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располагање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disposer  de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располагати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ski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скијање, скија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skier  =  faire  du ski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скијати се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ski  nautique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скијање на води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enfant  /ãfã/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дете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luge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санке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faire  de  la  luge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санкати се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5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166843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patin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клизаљка, сличуга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patiner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клизати се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patinoire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клизалиште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objet  pr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écieux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драгоценост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déposer  -  o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дложити, предати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coffre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сеф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car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јер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direction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управа, смер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cliner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toute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responsabilit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– скидати са себе сваку одговорност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  sujet  de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што се тиче, у вези са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valeur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вредност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bureau  de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réception  =  la  réception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рецепција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fermer 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clé (clef)  /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kle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/ 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закључати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bo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î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кутија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re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ç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-  признаница, реверс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831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Quelles sont les possibilités de loisirs de cet hôtel?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De quoi cet hôtel dispose-t-il?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Qu’est-ce que les clients de cet hôtel peuvent louer?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Où est-ce que les clients doivent déposer leurs objets précieux?</a:t>
            </a:r>
          </a:p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Qu’est-ce que le réceptionniste donne au client après avoir fermé la boîte </a:t>
            </a: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clef?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77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</TotalTime>
  <Words>356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Garamond</vt:lpstr>
      <vt:lpstr>Times New Roman</vt:lpstr>
      <vt:lpstr>Organic</vt:lpstr>
      <vt:lpstr>Dialogue 21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21</dc:title>
  <dc:creator>Windows User</dc:creator>
  <cp:lastModifiedBy>Windows User</cp:lastModifiedBy>
  <cp:revision>3</cp:revision>
  <dcterms:created xsi:type="dcterms:W3CDTF">2020-12-02T09:21:57Z</dcterms:created>
  <dcterms:modified xsi:type="dcterms:W3CDTF">2020-12-02T09:45:47Z</dcterms:modified>
</cp:coreProperties>
</file>