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200B3F0-A9BC-48CE-8EB6-ECE965069900}" type="datetimeFigureOut">
              <a:rPr lang="en-US" dirty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FFFF-3106-4DDB-AA62-0C80862170D6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38B7-AE95-4DC8-9A51-7A71F545B098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EC2B-8188-4AC2-9F0D-8D09C51D505A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B75E-944F-430B-BE5F-C69FA8823C04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0DC7-7F53-471C-A711-B3DA6F2535F3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4C9D-4618-451D-80C1-6A376BB42AB4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64B320A-89BA-47B2-A525-92E8D10B06E4}" type="datetimeFigureOut">
              <a:rPr lang="en-US" dirty="0"/>
              <a:t>11/24/2020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dijalog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22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102" t="37456" r="22912" b="29798"/>
          <a:stretch/>
        </p:blipFill>
        <p:spPr>
          <a:xfrm>
            <a:off x="888643" y="1690753"/>
            <a:ext cx="10969750" cy="404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05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6630" t="19781" r="23322" b="12645"/>
          <a:stretch/>
        </p:blipFill>
        <p:spPr>
          <a:xfrm>
            <a:off x="3193774" y="598908"/>
            <a:ext cx="4651513" cy="588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7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980" t="16712" r="47760" b="12455"/>
          <a:stretch/>
        </p:blipFill>
        <p:spPr>
          <a:xfrm>
            <a:off x="3551583" y="381001"/>
            <a:ext cx="4108173" cy="64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13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Quels repas peut-on prendre dans cet hôtel?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 quelle heure commence le petit déjeuner?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Grâce à qui peut-on rentrer à n’importe quelle heure le soir?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Qui est chargé de l’expédition du courrier dans cet hôtel?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74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815" t="17034" r="26673" b="56206"/>
          <a:stretch/>
        </p:blipFill>
        <p:spPr>
          <a:xfrm>
            <a:off x="528038" y="193183"/>
            <a:ext cx="9272789" cy="29363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4778" t="25073" r="39739" b="21701"/>
          <a:stretch/>
        </p:blipFill>
        <p:spPr>
          <a:xfrm>
            <a:off x="5711687" y="2822713"/>
            <a:ext cx="5917937" cy="389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8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596" t="39392" r="47955" b="15009"/>
          <a:stretch/>
        </p:blipFill>
        <p:spPr>
          <a:xfrm>
            <a:off x="3065171" y="752552"/>
            <a:ext cx="5499279" cy="576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74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Qu’est-ce que cet hôtel possède?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Qui peut utiliser la piscine couverte et la piscine découverte de cet hôtel?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Qu’est-ce que cette cliente voudrait prêter?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Qu’est-ce qu’on peut louer dans </a:t>
            </a:r>
            <a:r>
              <a:rPr lang="fr-FR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cet hôtel?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8999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23</TotalTime>
  <Words>97</Words>
  <Application>Microsoft Office PowerPoint</Application>
  <PresentationFormat>Widescreen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Ion Boardroom</vt:lpstr>
      <vt:lpstr>19. dijalog</vt:lpstr>
      <vt:lpstr>PowerPoint Presentation</vt:lpstr>
      <vt:lpstr>PowerPoint Presentation</vt:lpstr>
      <vt:lpstr>PowerPoint Presentation</vt:lpstr>
      <vt:lpstr>Questions: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20. dijalog</dc:title>
  <dc:creator>Windows User</dc:creator>
  <cp:lastModifiedBy>Windows User</cp:lastModifiedBy>
  <cp:revision>6</cp:revision>
  <dcterms:created xsi:type="dcterms:W3CDTF">2020-11-24T09:10:40Z</dcterms:created>
  <dcterms:modified xsi:type="dcterms:W3CDTF">2020-11-24T09:38:09Z</dcterms:modified>
</cp:coreProperties>
</file>