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dirty="0" smtClean="0"/>
              <a:t>Pronoms COD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1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26524" y="1815921"/>
            <a:ext cx="8332631" cy="1713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3200" b="1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Qu’est-ce que c’est ?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Quand un nom est un complément d’objet direct, on peut remplacer ce nom par un pronom appelé </a:t>
            </a:r>
            <a:r>
              <a:rPr lang="fr-FR" b="1" dirty="0">
                <a:solidFill>
                  <a:srgbClr val="FF66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pronom COD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87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1217" y="991673"/>
            <a:ext cx="8422783" cy="381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b="1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Comment identifier le COD ?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Pour trouver un COD, on pose la question 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QUI ?</a:t>
            </a:r>
            <a:r>
              <a:rPr lang="fr-FR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ou 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QUOI ? après le verbe</a:t>
            </a:r>
            <a:r>
              <a:rPr lang="fr-FR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: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 écoutes le professeur ? 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 écoutes </a:t>
            </a:r>
            <a:r>
              <a:rPr lang="fr-FR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QUI</a:t>
            </a:r>
            <a:r>
              <a:rPr lang="fr-FR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?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professeur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(COD).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regarde les photos ?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regarde </a:t>
            </a:r>
            <a:r>
              <a:rPr lang="fr-FR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QUOI</a:t>
            </a:r>
            <a:r>
              <a:rPr lang="fr-FR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? </a:t>
            </a:r>
            <a:r>
              <a:rPr lang="fr-FR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 photos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(COD)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26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4552" y="1352281"/>
            <a:ext cx="8345510" cy="1984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pronom COD remplace </a:t>
            </a:r>
            <a:r>
              <a:rPr lang="fr-FR" b="1" dirty="0">
                <a:solidFill>
                  <a:srgbClr val="FF66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une personne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ou </a:t>
            </a:r>
            <a:r>
              <a:rPr lang="fr-FR" b="1" dirty="0">
                <a:solidFill>
                  <a:srgbClr val="33CC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objet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 écoutes </a:t>
            </a:r>
            <a:r>
              <a:rPr lang="fr-FR" b="1" i="1" dirty="0">
                <a:solidFill>
                  <a:srgbClr val="FF66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professeur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? Oui, je </a:t>
            </a:r>
            <a:r>
              <a:rPr lang="fr-FR" b="1" i="1" dirty="0">
                <a:solidFill>
                  <a:srgbClr val="FF66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l’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écoute. (l’ = le professeur)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regarde </a:t>
            </a:r>
            <a:r>
              <a:rPr lang="fr-FR" b="1" i="1" dirty="0">
                <a:solidFill>
                  <a:srgbClr val="33CC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 photos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? D’accord, on </a:t>
            </a:r>
            <a:r>
              <a:rPr lang="fr-FR" b="1" i="1" dirty="0">
                <a:solidFill>
                  <a:srgbClr val="33CC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</a:t>
            </a:r>
            <a:r>
              <a:rPr lang="fr-FR" i="1" dirty="0">
                <a:solidFill>
                  <a:srgbClr val="33CC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regarde ! (les = les photos)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23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1217" y="1275008"/>
            <a:ext cx="8422783" cy="1881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Comment choisir le bon pronom ?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pronom COD est choisi en fonction du genre (masculin ou féminin) et du nombre (singulier ou pluriel) de ce nom :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professeur 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 un nom masculin singulier, le pronom COD correspondant est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37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/>
          <a:srcRect l="6425" t="10234" r="9119" b="6213"/>
          <a:stretch/>
        </p:blipFill>
        <p:spPr bwMode="auto">
          <a:xfrm>
            <a:off x="708338" y="528034"/>
            <a:ext cx="8139448" cy="52030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9215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280" y="1429555"/>
            <a:ext cx="8522584" cy="307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5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87" y="2189408"/>
            <a:ext cx="9353079" cy="194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86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746" y="2021983"/>
            <a:ext cx="8236118" cy="273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19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/>
          <a:srcRect l="6422" t="11422" r="9253" b="6458"/>
          <a:stretch/>
        </p:blipFill>
        <p:spPr bwMode="auto">
          <a:xfrm>
            <a:off x="669701" y="1429555"/>
            <a:ext cx="7517779" cy="47394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1880315" y="850006"/>
            <a:ext cx="6410196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Où placer le pronom COD dans la phrase?</a:t>
            </a: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85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/>
          <a:srcRect l="6558" t="9281" r="9111" b="18573"/>
          <a:stretch/>
        </p:blipFill>
        <p:spPr bwMode="auto">
          <a:xfrm>
            <a:off x="643944" y="566670"/>
            <a:ext cx="8229600" cy="45333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282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/>
          <a:srcRect l="6155" t="42855" r="9328" b="15943"/>
          <a:stretch/>
        </p:blipFill>
        <p:spPr bwMode="auto">
          <a:xfrm>
            <a:off x="940158" y="1365162"/>
            <a:ext cx="7664409" cy="27512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2972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5003" y="746975"/>
            <a:ext cx="9569003" cy="3648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 Répondez  aux  questions  ou  transformez  les  phrases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suivantes  en  remplaçant  les  éléments  soulignés  par  le  pronom  qui  convient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Je  conseille  </a:t>
            </a:r>
            <a:r>
              <a:rPr lang="fr-FR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  livres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à  mes  élèves.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Le  proviseur  convoque  </a:t>
            </a:r>
            <a:r>
              <a:rPr lang="fr-FR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  parents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dans  son  bureau.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Elle  a  adressé  </a:t>
            </a:r>
            <a:r>
              <a:rPr lang="fr-FR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ses  meilleurs  vœux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à  Jeanne et  à  moi.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Il  a  demandé  </a:t>
            </a:r>
            <a:r>
              <a:rPr lang="fr-FR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  clés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à  son  père.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Il  a  proposé  </a:t>
            </a:r>
            <a:r>
              <a:rPr lang="fr-FR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 paix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à  son  ennemi.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6.Il  va  prêter  </a:t>
            </a:r>
            <a:r>
              <a:rPr lang="fr-FR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  calculatrice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à son collègue.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7.Il  va  avouer  </a:t>
            </a:r>
            <a:r>
              <a:rPr lang="fr-FR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vérité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au  juge ? Non,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8.Laisse  </a:t>
            </a:r>
            <a:r>
              <a:rPr lang="fr-FR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  clés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!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9.N’achetez  pas  </a:t>
            </a:r>
            <a:r>
              <a:rPr lang="fr-FR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cette imprimante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Latn-RS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fr-FR" b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-tu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remboursé  </a:t>
            </a:r>
            <a:r>
              <a:rPr lang="fr-FR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 dette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à  </a:t>
            </a:r>
            <a:r>
              <a:rPr lang="fr-FR" b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ton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collègue ?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24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119</Words>
  <Application>Microsoft Office PowerPoint</Application>
  <PresentationFormat>Widescreen</PresentationFormat>
  <Paragraphs>35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Symbol</vt:lpstr>
      <vt:lpstr>Times New Roman</vt:lpstr>
      <vt:lpstr>Trebuchet MS</vt:lpstr>
      <vt:lpstr>Wingdings 3</vt:lpstr>
      <vt:lpstr>Facet</vt:lpstr>
      <vt:lpstr>Pronoms COD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Pronoms COD</dc:title>
  <dc:creator>Windows User</dc:creator>
  <cp:lastModifiedBy>Windows User</cp:lastModifiedBy>
  <cp:revision>3</cp:revision>
  <dcterms:created xsi:type="dcterms:W3CDTF">2020-11-03T06:20:14Z</dcterms:created>
  <dcterms:modified xsi:type="dcterms:W3CDTF">2020-11-03T06:36:44Z</dcterms:modified>
</cp:coreProperties>
</file>