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nad Milošević" userId="2504241939688731" providerId="LiveId" clId="{43644E98-B82E-48E8-A5D9-5D0D9FBB0409}"/>
    <pc:docChg chg="modSld">
      <pc:chgData name="Nenad Milošević" userId="2504241939688731" providerId="LiveId" clId="{43644E98-B82E-48E8-A5D9-5D0D9FBB0409}" dt="2021-05-10T00:29:06.459" v="7" actId="20577"/>
      <pc:docMkLst>
        <pc:docMk/>
      </pc:docMkLst>
      <pc:sldChg chg="modSp mod">
        <pc:chgData name="Nenad Milošević" userId="2504241939688731" providerId="LiveId" clId="{43644E98-B82E-48E8-A5D9-5D0D9FBB0409}" dt="2021-05-10T00:29:06.459" v="7" actId="20577"/>
        <pc:sldMkLst>
          <pc:docMk/>
          <pc:sldMk cId="1342456181" sldId="256"/>
        </pc:sldMkLst>
        <pc:spChg chg="mod">
          <ac:chgData name="Nenad Milošević" userId="2504241939688731" providerId="LiveId" clId="{43644E98-B82E-48E8-A5D9-5D0D9FBB0409}" dt="2021-05-10T00:29:06.459" v="7" actId="20577"/>
          <ac:spMkLst>
            <pc:docMk/>
            <pc:sldMk cId="1342456181" sldId="256"/>
            <ac:spMk id="2" creationId="{EE7C56B2-2969-4FC8-858C-C492DD254DA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Latn-RS"/>
              <a:t>Kliknite da biste uredili stil podnaslova mastera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/>
              <a:t>Kliknite na ikonu da dodate sliku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7C56B2-2969-4FC8-858C-C492DD254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0504" y="1321902"/>
            <a:ext cx="5518066" cy="2268559"/>
          </a:xfrm>
        </p:spPr>
        <p:txBody>
          <a:bodyPr/>
          <a:lstStyle/>
          <a:p>
            <a:pPr algn="ctr"/>
            <a:r>
              <a:rPr lang="sr-Latn-RS" dirty="0"/>
              <a:t>Ženski </a:t>
            </a:r>
            <a:r>
              <a:rPr lang="sr-Latn-RS"/>
              <a:t>rod opisnih prideva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34245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kvir za tekst 2">
            <a:extLst>
              <a:ext uri="{FF2B5EF4-FFF2-40B4-BE49-F238E27FC236}">
                <a16:creationId xmlns:a16="http://schemas.microsoft.com/office/drawing/2014/main" id="{C95ABA7E-8F53-4DD2-9BCB-37E2CDF96394}"/>
              </a:ext>
            </a:extLst>
          </p:cNvPr>
          <p:cNvSpPr txBox="1"/>
          <p:nvPr/>
        </p:nvSpPr>
        <p:spPr>
          <a:xfrm>
            <a:off x="1338470" y="1351723"/>
            <a:ext cx="9965634" cy="3751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Adjectif qualificatif (révision)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L’adjectif qualificatif s’accorde en genre et en nombre avec le nom.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se place généralement derrière le nom, sauf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petit, bon, grand, joli, jeune, vieux, nouveau, beau, fou, excellent, bref, horrible, nombreux, vaste...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 former le féminin, on ajoute –E : accueillant → accueillante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Mais il y a de nombreuses exceptions 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Terminaisons au masculin singulier                Terminaisons au féminin singulier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 : serviable, tenace, intègre, agréable     -e : serviable, tenace, intègre, agréable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-é : motivé, mesuré, passionné, cultivé      -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motivée, mesurée, passionnée, cultivée</a:t>
            </a:r>
            <a:endParaRPr lang="sr-Latn-RS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423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kvir za tekst 2">
            <a:extLst>
              <a:ext uri="{FF2B5EF4-FFF2-40B4-BE49-F238E27FC236}">
                <a16:creationId xmlns:a16="http://schemas.microsoft.com/office/drawing/2014/main" id="{C95ABA7E-8F53-4DD2-9BCB-37E2CDF96394}"/>
              </a:ext>
            </a:extLst>
          </p:cNvPr>
          <p:cNvSpPr txBox="1"/>
          <p:nvPr/>
        </p:nvSpPr>
        <p:spPr>
          <a:xfrm>
            <a:off x="1086678" y="1351722"/>
            <a:ext cx="10217426" cy="2564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 : attentif, impulsif, vif, sportif                -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attentive, impulsive, vive, sportive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-eux : ambitieux, chaleureux, ennuyeux   -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ambitieuse, chaleureuse, ennuyeuse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-el : superficiel, naturel, artificiel              -elle : superficielle, naturelle, artificielle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râleur, frimeur, menteur                 -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râleuse, frimeuse, menteuse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-et : inquiet, discret, complet                     -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ète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inquiète, discrète, complète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-er : rancunier, fier                                     -ère : rancunière, fière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949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kvir za tekst 2">
            <a:extLst>
              <a:ext uri="{FF2B5EF4-FFF2-40B4-BE49-F238E27FC236}">
                <a16:creationId xmlns:a16="http://schemas.microsoft.com/office/drawing/2014/main" id="{C95ABA7E-8F53-4DD2-9BCB-37E2CDF96394}"/>
              </a:ext>
            </a:extLst>
          </p:cNvPr>
          <p:cNvSpPr txBox="1"/>
          <p:nvPr/>
        </p:nvSpPr>
        <p:spPr>
          <a:xfrm>
            <a:off x="1232452" y="1351722"/>
            <a:ext cx="10071652" cy="2154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Accordez les adjectifs qualificatifs entre parenthèses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L’hôtesse de l’air est ____________________________ (élégant et attentif).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 est ____________________________ (ponctuel et souriant).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organisatrices  d’évènements sont _____________ (rigoureux et créatif).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guides accompagnateurs sont _________________ (cultivé et curieux).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employées d’office de tourisme sont _____________ (poli et accueillant).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089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TM16401375[[fn=Medison]]</Template>
  <TotalTime>12</TotalTime>
  <Words>281</Words>
  <Application>Microsoft Office PowerPoint</Application>
  <PresentationFormat>Široki ekran</PresentationFormat>
  <Paragraphs>21</Paragraphs>
  <Slides>4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11" baseType="lpstr">
      <vt:lpstr>Arial</vt:lpstr>
      <vt:lpstr>Calibri</vt:lpstr>
      <vt:lpstr>MS Shell Dlg 2</vt:lpstr>
      <vt:lpstr>Times New Roman</vt:lpstr>
      <vt:lpstr>Wingdings</vt:lpstr>
      <vt:lpstr>Wingdings 3</vt:lpstr>
      <vt:lpstr>Medison</vt:lpstr>
      <vt:lpstr>Ženski rod opisnih prideva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Ženski rod prideva</dc:title>
  <dc:creator>Nenad Milošević</dc:creator>
  <cp:lastModifiedBy>Nenad Milošević</cp:lastModifiedBy>
  <cp:revision>2</cp:revision>
  <dcterms:created xsi:type="dcterms:W3CDTF">2021-05-10T00:15:17Z</dcterms:created>
  <dcterms:modified xsi:type="dcterms:W3CDTF">2021-05-10T00:29:18Z</dcterms:modified>
</cp:coreProperties>
</file>