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 slaj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r-Latn-RS"/>
              <a:t>Kliknite da biste uredili stil podnaslova mastera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elj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/>
              <a:t>Kliknite na ikonu da dodate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>
            <a:extLst>
              <a:ext uri="{FF2B5EF4-FFF2-40B4-BE49-F238E27FC236}">
                <a16:creationId xmlns:a16="http://schemas.microsoft.com/office/drawing/2014/main" id="{23219A6A-EDBD-4A7F-9028-D124544A8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8226" y="2345635"/>
            <a:ext cx="9276521" cy="2557669"/>
          </a:xfrm>
        </p:spPr>
        <p:txBody>
          <a:bodyPr/>
          <a:lstStyle/>
          <a:p>
            <a:pPr algn="ctr"/>
            <a:r>
              <a:rPr lang="fr-FR" sz="4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Les  pronoms  adverbiaux  </a:t>
            </a:r>
            <a:r>
              <a:rPr lang="fr-FR" sz="4400" b="1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fr-FR" sz="4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et  </a:t>
            </a:r>
            <a:r>
              <a:rPr lang="fr-FR" sz="4400" b="1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</a:t>
            </a:r>
            <a:endParaRPr lang="sr-Latn-RS" sz="4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698275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esta za tekst 2">
            <a:extLst>
              <a:ext uri="{FF2B5EF4-FFF2-40B4-BE49-F238E27FC236}">
                <a16:creationId xmlns:a16="http://schemas.microsoft.com/office/drawing/2014/main" id="{9C38CCA7-4830-4E99-8F8C-F6164A10E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0174" y="569843"/>
            <a:ext cx="9317822" cy="4789809"/>
          </a:xfrm>
        </p:spPr>
        <p:txBody>
          <a:bodyPr/>
          <a:lstStyle/>
          <a:p>
            <a:pPr algn="l"/>
            <a:r>
              <a:rPr lang="sr-Latn-CS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Mesto</a:t>
            </a:r>
            <a:r>
              <a:rPr lang="sr-Latn-C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im  je  ispred  prvog  glagola,  osim  u  pozitivnom  imperativu  (kada stoje  iza  glagola  vezane  crticom)  i  infinitivnim  konstrukcijama (kada  stoje  ispred  infinitiva).</a:t>
            </a:r>
            <a:endParaRPr lang="sr-Latn-RS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921921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>
            <a:extLst>
              <a:ext uri="{FF2B5EF4-FFF2-40B4-BE49-F238E27FC236}">
                <a16:creationId xmlns:a16="http://schemas.microsoft.com/office/drawing/2014/main" id="{E9BDA6C9-B69B-44F4-A32C-B63FF04A2E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8887" y="1683025"/>
            <a:ext cx="7818783" cy="3922645"/>
          </a:xfrm>
        </p:spPr>
        <p:txBody>
          <a:bodyPr/>
          <a:lstStyle/>
          <a:p>
            <a:pPr algn="l"/>
            <a:r>
              <a:rPr lang="sr-Latn-CS" sz="3600" b="1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sr-Latn-CS" sz="3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sl-SI" sz="3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zamenjuje  sve priloške  odredbe  koje  mogu  da  počnu  bilo  kojim  predlogom,  osim  predlogom  </a:t>
            </a:r>
            <a:r>
              <a:rPr lang="sl-SI" sz="3600" b="1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sl-SI" sz="3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l"/>
            <a:endParaRPr lang="sr-Latn-RS" sz="36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r>
              <a:rPr lang="sl-SI" sz="3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Je  vais  </a:t>
            </a:r>
            <a:r>
              <a:rPr lang="sl-SI" sz="3600" b="1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  France</a:t>
            </a:r>
            <a:r>
              <a:rPr lang="sl-SI" sz="3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 </a:t>
            </a:r>
            <a:r>
              <a:rPr lang="sl-SI" sz="3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sl-SI" sz="3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J</a:t>
            </a:r>
            <a:r>
              <a:rPr lang="fr-FR" sz="3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’</a:t>
            </a:r>
            <a:r>
              <a:rPr lang="fr-FR" sz="3600" b="1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fr-FR" sz="3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vais.</a:t>
            </a:r>
            <a:endParaRPr lang="sr-Latn-RS" sz="36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30695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esta za tekst 2">
            <a:extLst>
              <a:ext uri="{FF2B5EF4-FFF2-40B4-BE49-F238E27FC236}">
                <a16:creationId xmlns:a16="http://schemas.microsoft.com/office/drawing/2014/main" id="{9C38CCA7-4830-4E99-8F8C-F6164A10E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5130" y="1378226"/>
            <a:ext cx="9582866" cy="3981426"/>
          </a:xfrm>
        </p:spPr>
        <p:txBody>
          <a:bodyPr>
            <a:normAutofit/>
          </a:bodyPr>
          <a:lstStyle/>
          <a:p>
            <a:pPr algn="l"/>
            <a:r>
              <a:rPr lang="fr-FR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zamenjuje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imenice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koje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označavaju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neživo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kojima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prethodi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predlog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:</a:t>
            </a:r>
            <a:endParaRPr lang="sr-Latn-RS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sr-Latn-R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r>
              <a:rPr lang="sr-Latn-R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Vous  venez  </a:t>
            </a:r>
            <a:r>
              <a:rPr lang="fr-FR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  France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Vous  </a:t>
            </a:r>
            <a:r>
              <a:rPr lang="fr-FR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venez.</a:t>
            </a:r>
            <a:endParaRPr lang="sr-Latn-R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r-Latn-R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Vous  mangez  </a:t>
            </a:r>
            <a:r>
              <a:rPr lang="fr-FR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  la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salade. 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Vous  </a:t>
            </a:r>
            <a:r>
              <a:rPr lang="fr-FR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</a:t>
            </a:r>
            <a:r>
              <a:rPr lang="fr-F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mangez.</a:t>
            </a:r>
            <a:endParaRPr lang="sr-Latn-R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643709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9E024078-22E6-4659-84DB-BA2D6725C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316" y="1416094"/>
            <a:ext cx="8979366" cy="2012906"/>
          </a:xfrm>
          <a:prstGeom prst="rect">
            <a:avLst/>
          </a:prstGeom>
        </p:spPr>
      </p:pic>
      <p:sp>
        <p:nvSpPr>
          <p:cNvPr id="6" name="Okvir za tekst 5">
            <a:extLst>
              <a:ext uri="{FF2B5EF4-FFF2-40B4-BE49-F238E27FC236}">
                <a16:creationId xmlns:a16="http://schemas.microsoft.com/office/drawing/2014/main" id="{AABE8E98-78FF-44E5-A45B-9B8C1284C814}"/>
              </a:ext>
            </a:extLst>
          </p:cNvPr>
          <p:cNvSpPr txBox="1"/>
          <p:nvPr/>
        </p:nvSpPr>
        <p:spPr>
          <a:xfrm>
            <a:off x="1484243" y="3428999"/>
            <a:ext cx="765975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 startAt="3"/>
            </a:pPr>
            <a:r>
              <a:rPr lang="fr-F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Est-ce  que  vous  faites  attention  aux  explications  du  professeur ?</a:t>
            </a:r>
            <a:endParaRPr lang="sr-Latn-R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/>
            <a:r>
              <a:rPr lang="fr-F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Non,</a:t>
            </a:r>
            <a:endParaRPr lang="sr-Latn-R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fr-F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 Est-ce  que  vous  croyez  à  l’ astrologie ?</a:t>
            </a:r>
            <a:endParaRPr lang="sr-Latn-R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/>
            <a:r>
              <a:rPr lang="fr-F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Oui,</a:t>
            </a:r>
            <a:endParaRPr lang="sr-Latn-R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>
              <a:buAutoNum type="arabicPeriod" startAt="5"/>
            </a:pPr>
            <a:r>
              <a:rPr lang="fr-F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Est-ce  que  Sylvie  Roman  habite  à Paris ?</a:t>
            </a:r>
          </a:p>
          <a:p>
            <a:pPr lvl="0"/>
            <a:r>
              <a:rPr lang="fr-F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Non,</a:t>
            </a:r>
            <a:endParaRPr lang="sr-Latn-R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050372"/>
      </p:ext>
    </p:extLst>
  </p:cSld>
  <p:clrMapOvr>
    <a:masterClrMapping/>
  </p:clrMapOvr>
</p:sld>
</file>

<file path=ppt/theme/theme1.xml><?xml version="1.0" encoding="utf-8"?>
<a:theme xmlns:a="http://schemas.openxmlformats.org/drawingml/2006/main" name="Izrezivanje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TM10001105[[fn=Izrezivanje]]</Template>
  <TotalTime>18</TotalTime>
  <Words>134</Words>
  <Application>Microsoft Office PowerPoint</Application>
  <PresentationFormat>Široki ekran</PresentationFormat>
  <Paragraphs>15</Paragraphs>
  <Slides>5</Slides>
  <Notes>0</Notes>
  <HiddenSlides>0</HiddenSlides>
  <MMClips>0</MMClips>
  <ScaleCrop>false</ScaleCrop>
  <HeadingPairs>
    <vt:vector size="6" baseType="variant">
      <vt:variant>
        <vt:lpstr>Korišćeni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5</vt:i4>
      </vt:variant>
    </vt:vector>
  </HeadingPairs>
  <TitlesOfParts>
    <vt:vector size="8" baseType="lpstr">
      <vt:lpstr>Franklin Gothic Book</vt:lpstr>
      <vt:lpstr>Times New Roman</vt:lpstr>
      <vt:lpstr>Izrezivanje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Nenad Milošević</dc:creator>
  <cp:lastModifiedBy>Nenad Milošević</cp:lastModifiedBy>
  <cp:revision>3</cp:revision>
  <dcterms:created xsi:type="dcterms:W3CDTF">2021-05-09T23:52:40Z</dcterms:created>
  <dcterms:modified xsi:type="dcterms:W3CDTF">2021-05-10T00:10:43Z</dcterms:modified>
</cp:coreProperties>
</file>