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60" r:id="rId4"/>
    <p:sldId id="261" r:id="rId5"/>
    <p:sldId id="262" r:id="rId6"/>
    <p:sldId id="259" r:id="rId7"/>
  </p:sldIdLst>
  <p:sldSz cx="12192000" cy="6858000"/>
  <p:notesSz cx="6858000" cy="9144000"/>
  <p:defaultTextStyle>
    <a:defPPr rtl="0"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nad Milošević" userId="2504241939688731" providerId="LiveId" clId="{1EBAB7B1-D8E4-444B-91CF-963AA2C8DC55}"/>
    <pc:docChg chg="undo custSel addSld modSld">
      <pc:chgData name="Nenad Milošević" userId="2504241939688731" providerId="LiveId" clId="{1EBAB7B1-D8E4-444B-91CF-963AA2C8DC55}" dt="2021-05-09T23:24:49.451" v="19" actId="27636"/>
      <pc:docMkLst>
        <pc:docMk/>
      </pc:docMkLst>
      <pc:sldChg chg="modSp add mod">
        <pc:chgData name="Nenad Milošević" userId="2504241939688731" providerId="LiveId" clId="{1EBAB7B1-D8E4-444B-91CF-963AA2C8DC55}" dt="2021-05-09T23:23:35.536" v="8" actId="20577"/>
        <pc:sldMkLst>
          <pc:docMk/>
          <pc:sldMk cId="3627322964" sldId="260"/>
        </pc:sldMkLst>
        <pc:spChg chg="mod">
          <ac:chgData name="Nenad Milošević" userId="2504241939688731" providerId="LiveId" clId="{1EBAB7B1-D8E4-444B-91CF-963AA2C8DC55}" dt="2021-05-09T23:23:35.536" v="8" actId="20577"/>
          <ac:spMkLst>
            <pc:docMk/>
            <pc:sldMk cId="3627322964" sldId="260"/>
            <ac:spMk id="3" creationId="{86CF7EBA-34CE-4D74-BE47-5EAD83B03C6F}"/>
          </ac:spMkLst>
        </pc:spChg>
      </pc:sldChg>
      <pc:sldChg chg="modSp add mod">
        <pc:chgData name="Nenad Milošević" userId="2504241939688731" providerId="LiveId" clId="{1EBAB7B1-D8E4-444B-91CF-963AA2C8DC55}" dt="2021-05-09T23:24:10.429" v="13" actId="27636"/>
        <pc:sldMkLst>
          <pc:docMk/>
          <pc:sldMk cId="2188541505" sldId="261"/>
        </pc:sldMkLst>
        <pc:spChg chg="mod">
          <ac:chgData name="Nenad Milošević" userId="2504241939688731" providerId="LiveId" clId="{1EBAB7B1-D8E4-444B-91CF-963AA2C8DC55}" dt="2021-05-09T23:24:10.429" v="13" actId="27636"/>
          <ac:spMkLst>
            <pc:docMk/>
            <pc:sldMk cId="2188541505" sldId="261"/>
            <ac:spMk id="3" creationId="{86CF7EBA-34CE-4D74-BE47-5EAD83B03C6F}"/>
          </ac:spMkLst>
        </pc:spChg>
      </pc:sldChg>
      <pc:sldChg chg="modSp add mod">
        <pc:chgData name="Nenad Milošević" userId="2504241939688731" providerId="LiveId" clId="{1EBAB7B1-D8E4-444B-91CF-963AA2C8DC55}" dt="2021-05-09T23:24:49.451" v="19" actId="27636"/>
        <pc:sldMkLst>
          <pc:docMk/>
          <pc:sldMk cId="1111382118" sldId="262"/>
        </pc:sldMkLst>
        <pc:spChg chg="mod">
          <ac:chgData name="Nenad Milošević" userId="2504241939688731" providerId="LiveId" clId="{1EBAB7B1-D8E4-444B-91CF-963AA2C8DC55}" dt="2021-05-09T23:24:49.451" v="19" actId="27636"/>
          <ac:spMkLst>
            <pc:docMk/>
            <pc:sldMk cId="1111382118" sldId="262"/>
            <ac:spMk id="3" creationId="{86CF7EBA-34CE-4D74-BE47-5EAD83B03C6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0C27DE1-86B7-4A25-8AC1-5DB70C174082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69D7A2-F0AC-49C7-8E8C-4FF256DEC817}" type="datetime1">
              <a:rPr lang="sr-Latn-RS" smtClean="0"/>
              <a:t>10.5.2021.</a:t>
            </a:fld>
            <a:endParaRPr lang="en-US"/>
          </a:p>
        </p:txBody>
      </p:sp>
      <p:sp>
        <p:nvSpPr>
          <p:cNvPr id="4" name="Čuvar mesta za sliku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Čuvar mesta za bel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r-latn-rs"/>
              <a:t>Kliknite da biste uredili stilove za tekst mastera</a:t>
            </a:r>
            <a:endParaRPr lang="en-US"/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ugaonik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Pravougaonik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Pravougaonik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Pravougaonik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Prava linija spajanja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rava linija spajanja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rava linija spajanja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60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r-Latn-RS"/>
              <a:t>Kliknite da biste uredili stil podnaslova mastera</a:t>
            </a:r>
            <a:endParaRPr lang="en-US" dirty="0"/>
          </a:p>
        </p:txBody>
      </p:sp>
      <p:sp>
        <p:nvSpPr>
          <p:cNvPr id="20" name="Čuvar mesta za datum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A0503896-014A-4CC4-BF05-ED7203B41960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21" name="Čuvar mesta za podnožje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Čuvar mesta za broj slajda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67814C-394B-402F-A1BC-BE6EB732259E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ugaonik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Pravougaonik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Pravougaonik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Pravougaonik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0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Prava linija spajanja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rava linija spajanja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rava linija spajanja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E58B2536-AAB7-4A0B-AD9A-8EF4E175DB9B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F0DF98-A022-4B0B-BAC3-E86ED7B666AD}" type="datetime1">
              <a:rPr lang="sr-Latn-RS" smtClean="0"/>
              <a:t>10.5.2021.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sr-latn-rs"/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sr-latn-r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C874A5-C2AC-4F96-9C46-D52BE47B55E5}" type="datetime1">
              <a:rPr lang="sr-Latn-RS" smtClean="0"/>
              <a:t>10.5.2021.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133A85-4E67-4357-AE08-1B0E5B51C53D}" type="datetime1">
              <a:rPr lang="sr-Latn-RS" smtClean="0"/>
              <a:t>10.5.2021.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6D27EF-536A-4217-AE36-7BF9D5505EE8}" type="datetime1">
              <a:rPr lang="sr-Latn-RS" smtClean="0"/>
              <a:t>10.5.2021.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ugaonik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Pravougaonik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8" name="Čuvar mesta za datum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6813FF70-27C4-4190-BCC4-308870CDD882}" type="datetime1">
              <a:rPr lang="sr-Latn-RS" smtClean="0"/>
              <a:t>10.5.2021.</a:t>
            </a:fld>
            <a:endParaRPr lang="en-US"/>
          </a:p>
        </p:txBody>
      </p:sp>
      <p:sp>
        <p:nvSpPr>
          <p:cNvPr id="9" name="Čuvar mesta za podnožje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Čuvar mesta za broj slajda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ugaonik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Čuvar mesta za sliku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r-Latn-RS"/>
              <a:t>Kliknite na ikonu da dodate sliku</a:t>
            </a:r>
            <a:endParaRPr lang="en-U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E42FFF77-EF1E-4709-A539-662A15B42224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ravougaonik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0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37453F-1BD1-4235-BA00-D71D48436292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793FDF-84B3-48FB-BA96-E14594ACEA65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avougaonik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Pravougaonik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Pravougaonik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r-latn-rs"/>
              <a:t>Kliknite da biste uredili stil za naslov mastera</a:t>
            </a:r>
            <a:endParaRPr lang="en-U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r-latn-rs"/>
              <a:t>Kliknite da biste uredili stilove za tekst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F4687D0-2178-484E-A813-4561FA28603E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 descr="Prikaz logotipa izbliza&#10;&#10;Opis se automatski generiš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Pravougaonik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Pravougaonik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2" y="2723780"/>
            <a:ext cx="4775075" cy="559656"/>
          </a:xfrm>
        </p:spPr>
        <p:txBody>
          <a:bodyPr rtlCol="0">
            <a:noAutofit/>
          </a:bodyPr>
          <a:lstStyle/>
          <a:p>
            <a:pPr rtl="0">
              <a:spcAft>
                <a:spcPts val="600"/>
              </a:spcAft>
            </a:pPr>
            <a:r>
              <a:rPr lang="fr-FR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sr-latn-rs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tekst 2">
            <a:extLst>
              <a:ext uri="{FF2B5EF4-FFF2-40B4-BE49-F238E27FC236}">
                <a16:creationId xmlns:a16="http://schemas.microsoft.com/office/drawing/2014/main" id="{86CF7EBA-34CE-4D74-BE47-5EAD83B03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7496" y="2030895"/>
            <a:ext cx="9213740" cy="3482603"/>
          </a:xfrm>
        </p:spPr>
        <p:txBody>
          <a:bodyPr>
            <a:normAutofit/>
          </a:bodyPr>
          <a:lstStyle/>
          <a:p>
            <a:pPr marL="342900" indent="-342900" algn="l">
              <a:buFontTx/>
              <a:buChar char="-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Donnez-nous la carte des vins, s’il vous plaît. Ah… Merci… Voyons un peu. Vins blancs, rouges, rosés, mousseux, champagnes. </a:t>
            </a:r>
            <a:r>
              <a:rPr lang="fr-F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Spricer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Qu’est-ce que c’est?</a:t>
            </a:r>
          </a:p>
          <a:p>
            <a:pPr marL="342900" indent="-342900" algn="l">
              <a:buFontTx/>
              <a:buChar char="-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C’est du vin blanc étendu d’eau de Seltz.</a:t>
            </a:r>
          </a:p>
          <a:p>
            <a:pPr marL="342900" indent="-342900" algn="l">
              <a:buFontTx/>
              <a:buChar char="-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Apportez-nous une demi-bouteille de vin blanc et un pichet de vin rouge. Je voudrais comme apéritif une de vos eaux-de-vie.</a:t>
            </a:r>
          </a:p>
          <a:p>
            <a:pPr marL="342900" indent="-342900" algn="l">
              <a:buFontTx/>
              <a:buChar char="-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Préférez-vous celles de prunes comme « </a:t>
            </a:r>
            <a:r>
              <a:rPr lang="fr-F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Manastirka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 ou celle aux herbes sauvages comme « </a:t>
            </a:r>
            <a:r>
              <a:rPr lang="fr-F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Lincura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 ou bien un marc de raisin comme « Lo</a:t>
            </a:r>
            <a:r>
              <a:rPr 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zovača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»?</a:t>
            </a:r>
          </a:p>
          <a:p>
            <a:pPr marL="342900" indent="-342900" algn="l">
              <a:buFontTx/>
              <a:buChar char="-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Apportez-nous un verre de </a:t>
            </a:r>
            <a:r>
              <a:rPr lang="fr-F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lozovača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Čuvar mesta za datum 3">
            <a:extLst>
              <a:ext uri="{FF2B5EF4-FFF2-40B4-BE49-F238E27FC236}">
                <a16:creationId xmlns:a16="http://schemas.microsoft.com/office/drawing/2014/main" id="{79654CCC-D578-4409-B789-94FA374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58B2536-AAB7-4A0B-AD9A-8EF4E175DB9B}" type="datetime1">
              <a:rPr lang="sr-Latn-RS" smtClean="0"/>
              <a:t>10.5.2021.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0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tekst 2">
            <a:extLst>
              <a:ext uri="{FF2B5EF4-FFF2-40B4-BE49-F238E27FC236}">
                <a16:creationId xmlns:a16="http://schemas.microsoft.com/office/drawing/2014/main" id="{86CF7EBA-34CE-4D74-BE47-5EAD83B03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7496" y="2030895"/>
            <a:ext cx="9213740" cy="3482603"/>
          </a:xfrm>
        </p:spPr>
        <p:txBody>
          <a:bodyPr>
            <a:normAutofit fontScale="85000" lnSpcReduction="20000"/>
          </a:bodyPr>
          <a:lstStyle/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donner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дати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 carte des vins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винска карта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voyons (voir – impératif)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видети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le vin blanc, rouge, rosé 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вино (бело, црно, ружица)</a:t>
            </a:r>
          </a:p>
          <a:p>
            <a:pPr algn="l">
              <a:spcAft>
                <a:spcPts val="0"/>
              </a:spcAft>
            </a:pPr>
            <a:r>
              <a:rPr lang="fr-FR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mousseux,se</a:t>
            </a: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пенушав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 mousse -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пена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le  champagne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шампањац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  Champagne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Шампања</a:t>
            </a:r>
          </a:p>
          <a:p>
            <a:pPr algn="l">
              <a:spcAft>
                <a:spcPts val="0"/>
              </a:spcAft>
            </a:pPr>
            <a:r>
              <a:rPr lang="fr-FR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étendu,e</a:t>
            </a: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  - 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разблажен, помешан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une  eau  de  Seltz /sels/ -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сода-вода</a:t>
            </a:r>
          </a:p>
          <a:p>
            <a:pPr marL="342900" indent="-342900" algn="l">
              <a:buFontTx/>
              <a:buChar char="-"/>
            </a:pPr>
            <a:endParaRPr 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Čuvar mesta za datum 3">
            <a:extLst>
              <a:ext uri="{FF2B5EF4-FFF2-40B4-BE49-F238E27FC236}">
                <a16:creationId xmlns:a16="http://schemas.microsoft.com/office/drawing/2014/main" id="{79654CCC-D578-4409-B789-94FA374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58B2536-AAB7-4A0B-AD9A-8EF4E175DB9B}" type="datetime1">
              <a:rPr lang="sr-Latn-RS" smtClean="0"/>
              <a:t>10.5.2021.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22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tekst 2">
            <a:extLst>
              <a:ext uri="{FF2B5EF4-FFF2-40B4-BE49-F238E27FC236}">
                <a16:creationId xmlns:a16="http://schemas.microsoft.com/office/drawing/2014/main" id="{86CF7EBA-34CE-4D74-BE47-5EAD83B03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7496" y="2030895"/>
            <a:ext cx="9213740" cy="3482603"/>
          </a:xfrm>
        </p:spPr>
        <p:txBody>
          <a:bodyPr>
            <a:normAutofit lnSpcReduction="10000"/>
          </a:bodyPr>
          <a:lstStyle/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apporter  -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донети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 demi-bouteille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пола боце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le pichet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мали бокал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un  apéritif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аперитив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une  eau-de-vie  -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ракија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  vie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живот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préférer ... à ...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више волети ... него(</a:t>
            </a: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д) ... =</a:t>
            </a: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aimer mieux ...que...</a:t>
            </a:r>
          </a:p>
          <a:p>
            <a:pPr algn="l">
              <a:spcAft>
                <a:spcPts val="0"/>
              </a:spcAft>
            </a:pPr>
            <a:r>
              <a:rPr lang="fr-FR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préféré,e</a:t>
            </a: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омиљен</a:t>
            </a:r>
          </a:p>
          <a:p>
            <a:pPr marL="342900" indent="-342900" algn="l">
              <a:buFontTx/>
              <a:buChar char="-"/>
            </a:pPr>
            <a:endParaRPr 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Čuvar mesta za datum 3">
            <a:extLst>
              <a:ext uri="{FF2B5EF4-FFF2-40B4-BE49-F238E27FC236}">
                <a16:creationId xmlns:a16="http://schemas.microsoft.com/office/drawing/2014/main" id="{79654CCC-D578-4409-B789-94FA374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58B2536-AAB7-4A0B-AD9A-8EF4E175DB9B}" type="datetime1">
              <a:rPr lang="sr-Latn-RS" smtClean="0"/>
              <a:t>10.5.2021.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541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tekst 2">
            <a:extLst>
              <a:ext uri="{FF2B5EF4-FFF2-40B4-BE49-F238E27FC236}">
                <a16:creationId xmlns:a16="http://schemas.microsoft.com/office/drawing/2014/main" id="{86CF7EBA-34CE-4D74-BE47-5EAD83B03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9130" y="1687698"/>
            <a:ext cx="9213740" cy="3482603"/>
          </a:xfrm>
        </p:spPr>
        <p:txBody>
          <a:bodyPr>
            <a:normAutofit lnSpcReduction="10000"/>
          </a:bodyPr>
          <a:lstStyle/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celle = l’eau-de-vie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  prune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шљива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une  herbe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трава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sauvage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дивљи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le  marc /</a:t>
            </a:r>
            <a:r>
              <a:rPr lang="fr-FR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mar</a:t>
            </a: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/  de  raisin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комовица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le marc de  café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талог од кафе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le  raisin  - 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грожђе</a:t>
            </a:r>
          </a:p>
          <a:p>
            <a:pPr algn="l"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le verre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стакло, чаша  </a:t>
            </a:r>
          </a:p>
          <a:p>
            <a:pPr marL="342900" indent="-342900" algn="l">
              <a:buFontTx/>
              <a:buChar char="-"/>
            </a:pPr>
            <a:endParaRPr 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Čuvar mesta za datum 3">
            <a:extLst>
              <a:ext uri="{FF2B5EF4-FFF2-40B4-BE49-F238E27FC236}">
                <a16:creationId xmlns:a16="http://schemas.microsoft.com/office/drawing/2014/main" id="{79654CCC-D578-4409-B789-94FA374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58B2536-AAB7-4A0B-AD9A-8EF4E175DB9B}" type="datetime1">
              <a:rPr lang="sr-Latn-RS" smtClean="0"/>
              <a:t>10.5.2021.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82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tekst 2">
            <a:extLst>
              <a:ext uri="{FF2B5EF4-FFF2-40B4-BE49-F238E27FC236}">
                <a16:creationId xmlns:a16="http://schemas.microsoft.com/office/drawing/2014/main" id="{86CF7EBA-34CE-4D74-BE47-5EAD83B03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7496" y="2030895"/>
            <a:ext cx="9213740" cy="3482603"/>
          </a:xfrm>
        </p:spPr>
        <p:txBody>
          <a:bodyPr>
            <a:normAutofit/>
          </a:bodyPr>
          <a:lstStyle/>
          <a:p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</a:p>
          <a:p>
            <a:pPr marL="457200" indent="-457200" algn="l">
              <a:buAutoNum type="arabicPeriod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Quels vins sert-on dans ce restaurant?</a:t>
            </a:r>
          </a:p>
          <a:p>
            <a:pPr marL="457200" indent="-457200" algn="l">
              <a:buAutoNum type="arabicPeriod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Expliquez ce que c’est  « </a:t>
            </a:r>
            <a:r>
              <a:rPr 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fr-F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pricer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 à un étranger!</a:t>
            </a:r>
          </a:p>
          <a:p>
            <a:pPr marL="457200" indent="-457200" algn="l">
              <a:buAutoNum type="arabicPeriod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ce monsieur commande comme boisson?</a:t>
            </a:r>
          </a:p>
          <a:p>
            <a:pPr marL="457200" indent="-457200" algn="l">
              <a:buAutoNum type="arabicPeriod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eau-de-vie choisit-il?</a:t>
            </a:r>
          </a:p>
          <a:p>
            <a:pPr marL="457200" indent="-457200" algn="l">
              <a:buAutoNum type="arabicPeriod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Expliquez ce que c’est  « </a:t>
            </a:r>
            <a:r>
              <a:rPr 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lozovača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 à un étranger!</a:t>
            </a:r>
          </a:p>
          <a:p>
            <a:pPr marL="457200" indent="-457200" algn="l">
              <a:buAutoNum type="arabicPeriod"/>
            </a:pPr>
            <a:endParaRPr lang="fr-F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endParaRPr lang="fr-F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Čuvar mesta za datum 3">
            <a:extLst>
              <a:ext uri="{FF2B5EF4-FFF2-40B4-BE49-F238E27FC236}">
                <a16:creationId xmlns:a16="http://schemas.microsoft.com/office/drawing/2014/main" id="{79654CCC-D578-4409-B789-94FA374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58B2536-AAB7-4A0B-AD9A-8EF4E175DB9B}" type="datetime1">
              <a:rPr lang="sr-Latn-RS" smtClean="0"/>
              <a:t>10.5.2021.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7790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004_TF78438558" id="{BC5631BB-F847-4A98-9E83-83E98B64B713}" vid="{72FC7AC9-4ED2-4537-8955-618F3B0D32E0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{53CFF289-23AE-4B98-8507-14DFC088FABD}tf78438558_win32</Template>
  <TotalTime>36</TotalTime>
  <Words>308</Words>
  <Application>Microsoft Office PowerPoint</Application>
  <PresentationFormat>Široki ekran</PresentationFormat>
  <Paragraphs>43</Paragraphs>
  <Slides>6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1" baseType="lpstr">
      <vt:lpstr>Calibri</vt:lpstr>
      <vt:lpstr>Century Gothic</vt:lpstr>
      <vt:lpstr>Garamond</vt:lpstr>
      <vt:lpstr>Times New Roman</vt:lpstr>
      <vt:lpstr>SavonVTI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Nenad Milošević</dc:creator>
  <cp:lastModifiedBy>Nenad Milošević</cp:lastModifiedBy>
  <cp:revision>4</cp:revision>
  <dcterms:created xsi:type="dcterms:W3CDTF">2021-05-09T22:27:30Z</dcterms:created>
  <dcterms:modified xsi:type="dcterms:W3CDTF">2021-05-09T23:24:56Z</dcterms:modified>
</cp:coreProperties>
</file>