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sldIdLst>
    <p:sldId id="257" r:id="rId3"/>
    <p:sldId id="261" r:id="rId4"/>
    <p:sldId id="262" r:id="rId5"/>
    <p:sldId id="263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05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11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734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25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05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96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85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85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962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75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26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229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936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830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899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798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570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821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33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747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592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327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E2199-856F-4D5C-B924-F60DD28C9BA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03570-F696-4CBC-854B-D3477E3D3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3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CCFF">
                <a:alpha val="69804"/>
              </a:srgbClr>
            </a:gs>
            <a:gs pos="100000">
              <a:schemeClr val="bg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E726C-4779-43A1-A5DA-46A9C9ED2D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51926-8373-4A41-952B-6E428CE0C9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81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4000">
              <a:srgbClr val="FFCCFF">
                <a:alpha val="69804"/>
              </a:srgb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0326" y="1011814"/>
            <a:ext cx="8890782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Drugi tip pogodbenih rečenica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Uslov  se  smatra  potencijalno  ili  imaginarno ostvarljivim  u  budućnosti,  a  neostvarljivim  u  sadašnjosti: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Si    +  imparfait                      conditionnel  présent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Si  j'avais  une  voiture,  je  te  la  prêterais.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(Kad  bih  imala  kola,  ja  bih  ti  ih  pozajmila.)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(Da  imam  kola,  ja  bih  ti  ih  pozajmila.)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771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4000">
              <a:srgbClr val="FFCCFF">
                <a:alpha val="69804"/>
              </a:srgb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3544" y="1934357"/>
            <a:ext cx="9256541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Veznik „si“ se prevodi „kad“ ili „da“ i mora da se skrati pred „il“ i „ils“: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sr-Latn-RS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s’il / s’ils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Veznik „si“ i  imperfekat ne moraju uvek da budu na početku složene rečenice, kao što vidimo u primeru: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sr-Latn-RS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 me téléphonerait, si elle ne pouvait pas venir.</a:t>
            </a:r>
            <a:endParaRPr lang="en-US" sz="2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415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4000">
              <a:srgbClr val="FFCCFF">
                <a:alpha val="69804"/>
              </a:srgb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6941" y="377541"/>
            <a:ext cx="10607040" cy="6139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Conditionnel  présent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 futursku  osnovu  se  dodaju  lični  nastavci  za  imperfekat.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Futurska osnova može biti pravilna (to je ceo infinitiv) ili nepravilna (uči se napamet):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acheter  →  achèter-   (kupiti)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lever  →  lèver-            (dići)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promener → promèner-      (šetati)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appeler  →  appeller-      (zvati)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payer  →  payer-  /  paier-     (platiti)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employer  →  emploier-       (upotrebiti, zaposliti)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envoyer  →  enverr-        (poslati)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aller →  ir-           (ići)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rendre  →  rendr-  (to važi za sve glagole koji se završavaju na –re)      (vratiti)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être →  ser-       (jesam, biti)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faire →  fer-      (raditi)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courir  →  courr-      (trčati)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devoir  →  devr-        (morati)                                   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recevoir  →  recevr-    (primiti)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avoir  →  aur-         (imati)                                        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savoir  → saur-        (znati)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voir  →  verr-           (videti)          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pouvoir  →  pourr-     (moći)        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venir →  viendr-         (doći)</a:t>
            </a:r>
            <a:endParaRPr lang="en-US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vouloir  →  voudr-      (hteti)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857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96640" y="2068370"/>
            <a:ext cx="6096000" cy="1913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Lični nastavci za imperfekat:</a:t>
            </a:r>
            <a:endParaRPr lang="en-US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-ais       -ions</a:t>
            </a:r>
            <a:endParaRPr lang="en-US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-ais       -iez</a:t>
            </a:r>
            <a:endParaRPr lang="en-US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-ait       -aient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968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1215858"/>
            <a:ext cx="8458200" cy="371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venir </a:t>
            </a:r>
            <a:r>
              <a:rPr lang="fr-FR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(conditionnel présent) – d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oći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viendrais               nous viendrions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viendrais               vous viendriez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viendrait                 ils viendraient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 viendrait             elles viendraient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Prevod: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viendrais  = Došao bih / Došla bih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ne viendrais pas  = Ne bih došao / Ne bih došla  (odrični oblik)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Viendrais-tu?   = Da li bi (ti) došao? / Da li bi (ti) došla?  (upitni oblik)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847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825458"/>
            <a:ext cx="11582400" cy="2957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drugog zadatka na pismenom delu ispita: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Si  Hélène  était  libre,  elle  _________ (venir)  aussi.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Si  tout  le  monde  ________  (connaître)  les  langues,  il  n’y  aurait  pas  de  barrières  linguistiques.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Si  on  _____  (rendre)  l’apprentissage  de  la  langue  plus  agréable,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les  élèves  travailleraient  avec       plaisir.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Nous  _______  (devoir)  étudier  les  langues,  si  nous  voulions  nous  présenter au  bac.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 Si  vous  ________  (dire)  franchement  les  choses,  on  pourrait  gagner  du  temps.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06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2520" y="1468275"/>
            <a:ext cx="10927080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Rešenja: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Si  Hélène  était  libre,  elle  </a:t>
            </a:r>
            <a:r>
              <a:rPr lang="sr-Latn-RS" sz="20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viendr</a:t>
            </a:r>
            <a:r>
              <a:rPr lang="fr-FR" sz="20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ait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(venir)  aussi.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Si  tout  le  monde  </a:t>
            </a:r>
            <a:r>
              <a:rPr lang="sr-Latn-RS" sz="20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connaissait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(connaître)  les  langues, 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 n’y  aurait  pas  de  barrières  linguistiques.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Si  on  </a:t>
            </a:r>
            <a:r>
              <a:rPr lang="sr-Latn-RS" sz="20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rendait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(rendre)  l’apprentissage  de  la  langue  plus  agréable, 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 élèves  travailleraient  avec  plaisir.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Nous  </a:t>
            </a:r>
            <a:r>
              <a:rPr lang="sr-Latn-RS" sz="20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devrions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(devoir)  étudier  les  langues,  si  nous  voulions  nous  présenter au  bac.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Si  vous  </a:t>
            </a:r>
            <a:r>
              <a:rPr lang="sr-Latn-RS" sz="20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disiez</a:t>
            </a:r>
            <a:r>
              <a:rPr lang="sr-Latn-R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(dire)  franchement  les  choses,  on  pourrait  gagner  du  temps.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505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538</Words>
  <Application>Microsoft Office PowerPoint</Application>
  <PresentationFormat>Widescreen</PresentationFormat>
  <Paragraphs>69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</cp:revision>
  <dcterms:created xsi:type="dcterms:W3CDTF">2020-05-13T16:57:10Z</dcterms:created>
  <dcterms:modified xsi:type="dcterms:W3CDTF">2020-05-13T17:11:57Z</dcterms:modified>
</cp:coreProperties>
</file>