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sldIdLst>
    <p:sldId id="258" r:id="rId6"/>
    <p:sldId id="260" r:id="rId7"/>
    <p:sldId id="259" r:id="rId8"/>
    <p:sldId id="261" r:id="rId9"/>
    <p:sldId id="25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0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111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734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25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05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096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985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85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962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75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26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064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038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017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121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694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830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407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322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805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570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382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246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431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399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888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079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781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042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031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259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856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411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229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936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830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899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798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570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821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334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747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592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327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369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935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184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181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165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963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718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437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183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77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65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93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FFCCFF">
                <a:alpha val="69804"/>
              </a:srgbClr>
            </a:gs>
            <a:gs pos="100000">
              <a:schemeClr val="bg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107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FFCCFF">
                <a:alpha val="69804"/>
              </a:srgbClr>
            </a:gs>
            <a:gs pos="100000">
              <a:schemeClr val="bg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FFCCFF">
                <a:alpha val="69804"/>
              </a:srgbClr>
            </a:gs>
            <a:gs pos="100000">
              <a:schemeClr val="bg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812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FFCCFF">
                <a:alpha val="69804"/>
              </a:srgbClr>
            </a:gs>
            <a:gs pos="100000">
              <a:schemeClr val="bg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805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09274" y="883325"/>
            <a:ext cx="8373979" cy="5442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 propositions  conditionnelles (Pogodbene  rečenice)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 su  zavisne  rečenice  kojima  se  iskazuje  uslov  za  vršenje  radnje  u  glavnoj  rečenici.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Prvi tip pogodbenih rečenica (uslov  je ostvarljiv  u  budućnosti):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Si  + présent                                        futur  simple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présent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impératif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S'il  pleut  demain,  je  ne  sortirai pas.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(Ako  sutra  bude  padala  kiša,  neću  izaći.)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Si  tu  finis  tes  devoirs,  tu  peux  sortir.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(Ako  završiš  domaće  zadatke,  možeš  da  izađeš.)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Rappelez-moi  si  demain  le  mal  empire.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(Pozovite me ponovo ako vas sutra bude više bolelo.)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795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96453" y="2086571"/>
            <a:ext cx="8795084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Veznik „si“ se prevodi „ako“ i mora da se skrati pred „il“ i „ils“:</a:t>
            </a:r>
            <a:endParaRPr lang="en-US" sz="20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s’il / s’ils</a:t>
            </a:r>
            <a:endParaRPr lang="en-US" sz="2000" b="1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US" sz="2000" b="1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Veznik „si“ i  prezent ne moraju uvek da budu na početku složene rečenice, kao što vidimo u primeru: </a:t>
            </a:r>
            <a:endParaRPr lang="en-US" sz="20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Rappelez-moi  si  demain  le  mal  empire.</a:t>
            </a:r>
            <a:endParaRPr lang="en-US" sz="2000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097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3947" y="1060063"/>
            <a:ext cx="9733547" cy="239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 prvog zadatka na pismenom delu ispita:</a:t>
            </a:r>
            <a:endParaRPr lang="en-US" sz="20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	Si  je  _____  (finir)  mon  travail,  je  fais  des  achats.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	Je te prêterai de l’argent si tu _____ (ne pas en avoir).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	Si Catherine nous ____(inviter), nous allons chez elle.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	Elle me téléphonera, si elle __(ne pas pouvoir) venir.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	Si  nous  acceptons  ce  travail,  nous  ________  (pouvoir)  aller  faire  du  ski.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934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1341849"/>
            <a:ext cx="10684042" cy="239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Rešenja:</a:t>
            </a:r>
            <a:endParaRPr lang="en-US" sz="20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	Si  je  </a:t>
            </a:r>
            <a:r>
              <a:rPr lang="sr-Latn-RS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finis</a:t>
            </a: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(finir)  mon  travail,  je  fais  des  achats.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	Je te prêterai de l’argent si tu </a:t>
            </a:r>
            <a:r>
              <a:rPr lang="sr-Latn-RS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fr-FR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’en as pas</a:t>
            </a:r>
            <a:r>
              <a:rPr lang="fr-FR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(ne pas en avoir).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	Si Catherine nous </a:t>
            </a:r>
            <a:r>
              <a:rPr lang="sr-Latn-RS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invite</a:t>
            </a: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(inviter), nous allons chez elle.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	Elle me téléphonera, si elle </a:t>
            </a:r>
            <a:r>
              <a:rPr lang="sr-Latn-RS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 peut pas</a:t>
            </a:r>
            <a:r>
              <a:rPr lang="sr-Latn-R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(ne pas pouvoir) venir.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	Si  nous  acceptons  ce  travail,  nous  </a:t>
            </a:r>
            <a:r>
              <a:rPr lang="sr-Latn-RS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pourrons / pouvons</a:t>
            </a: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(pouvoir)  aller  faire du ski.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198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3771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</Words>
  <Application>Microsoft Office PowerPoint</Application>
  <PresentationFormat>Widescreen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Office Theme</vt:lpstr>
      <vt:lpstr>1_Office Theme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</cp:revision>
  <dcterms:created xsi:type="dcterms:W3CDTF">2020-05-13T16:57:10Z</dcterms:created>
  <dcterms:modified xsi:type="dcterms:W3CDTF">2020-05-13T16:57:41Z</dcterms:modified>
</cp:coreProperties>
</file>