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53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9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4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2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1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22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4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2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58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63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1823-97B5-459A-A00A-984946B9D24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5753" y="1329943"/>
            <a:ext cx="10086535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adverbes (prilozi)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Građenje :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pridev u ženskom rodu   +  -ment :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malheureux → malheureuse → malheureusement (nažalost)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pridevi koje se u muškom rodu završavaju na –ant    →     -amment :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brillant → brillamment (blistavo)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pridevi koje se u muškom rodu završavaju na  -ent     →     -emment : 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prudent → prudemment  (oprezno, pažljivo)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*lent → lentement  (sporo)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22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4731" y="1872657"/>
            <a:ext cx="9129933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Nekoliko izuzetaka :   bref →brièvement   (ukratko)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gentil →gentiment  (lepo, prijatno, ljubazno)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vrai →vraiment   (zaista)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aisé →aisément     (lako, zgodno)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poli →poliment      (učtivo, pristojno)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absolu →absolument  (apsolutno, potpuno)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précis →précisément  (određeno, tačno, upravo)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09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9810" y="1844522"/>
            <a:ext cx="8862646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trećeg zadatka na pismenom delu ispita: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Trouvez l’adverbe correspondant à l’adjectif entre parenthèses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Remplissez ________________ (attentif)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Racontez-moi _______________ (bref)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Répondez __________________ (gentil)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Adressez-vous ______________ (poli)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Proposez ______________ (fréquent)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2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60985" y="1903507"/>
            <a:ext cx="7090117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Remplissez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attentivement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Racontez-moi 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brièvement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Répondez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gentiment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Adressez-vous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poliment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Proposez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fréquemment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1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</cp:revision>
  <dcterms:created xsi:type="dcterms:W3CDTF">2020-05-13T17:17:45Z</dcterms:created>
  <dcterms:modified xsi:type="dcterms:W3CDTF">2020-05-13T17:18:17Z</dcterms:modified>
</cp:coreProperties>
</file>