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4" r:id="rId2"/>
    <p:sldId id="276" r:id="rId3"/>
    <p:sldId id="282" r:id="rId4"/>
    <p:sldId id="285" r:id="rId5"/>
    <p:sldId id="284" r:id="rId6"/>
    <p:sldId id="286" r:id="rId7"/>
    <p:sldId id="287" r:id="rId8"/>
    <p:sldId id="283" r:id="rId9"/>
    <p:sldId id="266" r:id="rId1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12/30/2020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12/30/2020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12/30/2020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12/30/2020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12/30/2020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12/30/2020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12/30/2020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5211" y="1498601"/>
            <a:ext cx="6805745" cy="1320799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000" t="28292" r="25336" b="12969"/>
          <a:stretch/>
        </p:blipFill>
        <p:spPr>
          <a:xfrm>
            <a:off x="1565482" y="381001"/>
            <a:ext cx="8648698" cy="6120618"/>
          </a:xfrm>
          <a:prstGeom prst="rect">
            <a:avLst/>
          </a:prstGeom>
          <a:solidFill>
            <a:schemeClr val="bg1"/>
          </a:solidFill>
          <a:effectLst/>
        </p:spPr>
      </p:pic>
      <p:sp>
        <p:nvSpPr>
          <p:cNvPr id="3" name="Rectangle 2"/>
          <p:cNvSpPr/>
          <p:nvPr/>
        </p:nvSpPr>
        <p:spPr>
          <a:xfrm>
            <a:off x="6856412" y="5892019"/>
            <a:ext cx="32004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6412" y="5892019"/>
            <a:ext cx="32004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43893" y="1554481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84812" y="1371600"/>
            <a:ext cx="609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caillé</a:t>
            </a:r>
            <a:endParaRPr lang="en-US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228600"/>
            <a:ext cx="10385954" cy="6400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consommé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чорба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agneau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јагње, јагњетина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conseiller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саветовати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consulter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питати за савет, погледати у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conseiller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саветник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conseil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савет, веће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као, од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plat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јело, чинија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plat du pays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домаће јело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pays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земља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pays natal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завичај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19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228600"/>
            <a:ext cx="10361851" cy="6400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pourriez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pouvoir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*-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cond.présent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prendre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узети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прасетина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piment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паприка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farci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пуњен, филован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courgette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тиквица 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млеко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caillé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кисео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feuille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feuilleter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листати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vigne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винова лоза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chaudron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казан, лонац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bosniaque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босански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примамљив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dedans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унутра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6612" y="304800"/>
            <a:ext cx="10438051" cy="61722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porc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свињетина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bœuf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говедина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pomme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кромпир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купус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frisé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кељ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carotte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шаргарепа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haricots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(m)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бораиија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oignon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oñõ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црни лук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ail 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бели лук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persil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першун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céléri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целер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poivre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бибер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vinaigre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сирће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vin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blanc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blã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 вино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26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8012" y="1066800"/>
            <a:ext cx="10591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être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мора да је, биће да је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devoir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требати, морати, дуговати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devoir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задатак, дужност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délicieux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изврстан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goûter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пробати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dessert 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посластица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désert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пустиња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crêpe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палачинка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noix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орах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confiture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џем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gâteau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колач, торта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chocolat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чоколада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glace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лед, сладолед, огледало</a:t>
            </a:r>
          </a:p>
        </p:txBody>
      </p:sp>
    </p:spTree>
    <p:extLst>
      <p:ext uri="{BB962C8B-B14F-4D97-AF65-F5344CB8AC3E}">
        <p14:creationId xmlns:p14="http://schemas.microsoft.com/office/powerpoint/2010/main" val="289869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3812" y="990600"/>
            <a:ext cx="8837613" cy="496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crème Chantilly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шлаг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flan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pomme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јабука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fruit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воће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pastèque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лубеница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melon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диња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raisin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грожђе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крушка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vanille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vanij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ванила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tranche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кришка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addition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рачун у ресторану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être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porté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бити пренет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note d’hôtel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хотелски рачун</a:t>
            </a:r>
          </a:p>
        </p:txBody>
      </p:sp>
    </p:spTree>
    <p:extLst>
      <p:ext uri="{BB962C8B-B14F-4D97-AF65-F5344CB8AC3E}">
        <p14:creationId xmlns:p14="http://schemas.microsoft.com/office/powerpoint/2010/main" val="215418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6718" y="152400"/>
            <a:ext cx="5988724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8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612" y="1600200"/>
            <a:ext cx="7008574" cy="1296987"/>
          </a:xfrm>
        </p:spPr>
        <p:txBody>
          <a:bodyPr/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Bonnes fêtes de fin d’année,</a:t>
            </a:r>
          </a:p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joyeux Noël et bonne année 2021!</a:t>
            </a:r>
          </a:p>
          <a:p>
            <a:pPr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23</TotalTime>
  <Words>372</Words>
  <Application>Microsoft Office PowerPoint</Application>
  <PresentationFormat>Custom</PresentationFormat>
  <Paragraphs>72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Times New Roman</vt:lpstr>
      <vt:lpstr>Books 16x9</vt:lpstr>
      <vt:lpstr>Dialogue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6</cp:revision>
  <dcterms:created xsi:type="dcterms:W3CDTF">2020-12-30T21:23:43Z</dcterms:created>
  <dcterms:modified xsi:type="dcterms:W3CDTF">2020-12-30T21:51:12Z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