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4" r:id="rId2"/>
    <p:sldId id="276" r:id="rId3"/>
    <p:sldId id="282" r:id="rId4"/>
    <p:sldId id="283" r:id="rId5"/>
    <p:sldId id="284" r:id="rId6"/>
    <p:sldId id="285" r:id="rId7"/>
    <p:sldId id="266" r:id="rId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9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12/30/2020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12/30/2020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12/30/2020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12/30/2020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12/30/2020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0412" y="2286000"/>
            <a:ext cx="7008574" cy="1244599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533" t="28378" r="22640" b="31081"/>
          <a:stretch/>
        </p:blipFill>
        <p:spPr>
          <a:xfrm>
            <a:off x="684212" y="609600"/>
            <a:ext cx="11066780" cy="562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1812" y="228600"/>
            <a:ext cx="10742851" cy="6629400"/>
          </a:xfrm>
        </p:spPr>
        <p:txBody>
          <a:bodyPr>
            <a:normAutofit fontScale="47500" lnSpcReduction="20000"/>
          </a:bodyPr>
          <a:lstStyle/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l’Espagne  (f.) 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Шпанија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Espagnol,  une  Espagnole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Шпанац,  </a:t>
            </a:r>
            <a:r>
              <a:rPr lang="sr-Cyrl-C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Шпа</a:t>
            </a:r>
            <a:r>
              <a:rPr lang="sr-Cyrl-R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нкиња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bien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soleil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сунце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 lunettes  de  soleil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наочари  за  сунце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chapeau  de  soleil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шешир  за  сунце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crème  solaire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крема  за  сунчање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parasol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сунцобран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bavarder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ћаскати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’é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nerver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нервирати  се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Ecosse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(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.)  -  Шкотска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Ecossais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Ecossaise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Шкотланђанин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brouillard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магла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 a  plu  (pleuvoir*)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падала  је  киша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insupportable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неподношљив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court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кратак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tout  le  monde  (+3.  lice 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sg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.) =  tous  (+3.  lice  pl.)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сви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monde  entier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цео  свет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9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533400"/>
            <a:ext cx="10361851" cy="5638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temps fait-il ?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temps a-t-il fait ?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Vous avez eu beau temps ?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Est-ce que la météo sera bonne pour aller visiter ... ?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vremenske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prilike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bulletin météo(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orologique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izveštaj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vremenu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temps est agréable / désagréable / clair /ensoleillé / chaud / froid / pluvieux / frais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fait une belle journée.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fait bon / doux / lourd / humide / orageux / gris / frais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y a de la brume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izmaglica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magla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 du brouillard / un brouillard épais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ciel est gris / couvert / nuageux / noir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ciel se dégage.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838200"/>
            <a:ext cx="10210800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 chute de neige peut bloquer les routes.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chasse-neige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bager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va passer pour dégager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raščistiti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la route.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montagne, on risque toujours de provoquer une avalanche.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 avalanche est à l’origine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izvor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uzrok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početak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 nombreux accidents sur les pistes de ski.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fait froid, il fait -10°, il gèle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mrzne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ledi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il y a du verglas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poledica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sur les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routes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pleut à torrents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planinski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potok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bujica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 à verse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pljušti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a des averses (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pljusak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f.).</a:t>
            </a:r>
          </a:p>
          <a:p>
            <a:pPr marL="0" indent="0">
              <a:buNone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73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279" y="72861"/>
            <a:ext cx="6206266" cy="671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3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12" y="1676400"/>
            <a:ext cx="7008574" cy="1296987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Bonnes fêtes de fin d’année,</a:t>
            </a:r>
          </a:p>
          <a:p>
            <a:pPr algn="ctr"/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joyeux Noël et bonne année 2021!</a:t>
            </a:r>
          </a:p>
          <a:p>
            <a:pPr algn="ctr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27</TotalTime>
  <Words>356</Words>
  <Application>Microsoft Office PowerPoint</Application>
  <PresentationFormat>Custom</PresentationFormat>
  <Paragraphs>40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Times New Roman</vt:lpstr>
      <vt:lpstr>Books 16x9</vt:lpstr>
      <vt:lpstr>Dialogue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5</cp:revision>
  <dcterms:created xsi:type="dcterms:W3CDTF">2020-12-30T20:52:45Z</dcterms:created>
  <dcterms:modified xsi:type="dcterms:W3CDTF">2020-12-30T21:23:17Z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