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4" r:id="rId2"/>
    <p:sldId id="276" r:id="rId3"/>
    <p:sldId id="282" r:id="rId4"/>
    <p:sldId id="284" r:id="rId5"/>
    <p:sldId id="285" r:id="rId6"/>
    <p:sldId id="283" r:id="rId7"/>
    <p:sldId id="286" r:id="rId8"/>
    <p:sldId id="287" r:id="rId9"/>
    <p:sldId id="266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1812" y="2819400"/>
            <a:ext cx="6629400" cy="936625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762000"/>
            <a:ext cx="10233554" cy="579120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y a à voir à Belgrade?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 dépend, Monsieur. A quoi vous intéressez-vous particulièrement?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m’intéresse aux sites pittoresques.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vous commenciez alors votre visite par la forteresse de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Kalemegdan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Qu’en pensez-vous?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Ca, c’est une bonne idée. J’en ai déjà entendu parler. Et les musées?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Ils sont presque tous fermés le lundi sauf quelques-uns. Vous pourriez visiter le Musée d’art moderne (contemporain) qui est ouvert de 12h à 20h.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vous me proposez comme excursion d’une demi-journée?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vous propose d’aller au Mont Avala du sommet duquel vous aurez une belle vue sur la ville.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ce soir?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 pourriez vous rendre au vieux quartier bohème de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Skadarlija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qui est aujourd’hui le rendez-vous des gourmets.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demain, j’ai l’intention de faire une excursion d’une journée. Que me recommandez-vous?</a:t>
            </a:r>
          </a:p>
          <a:p>
            <a:pPr>
              <a:buFontTx/>
              <a:buChar char="-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vous conseille de prendre l’hydroglisseur pour aller aux Portes de Fer. Et demain soir, vous pourriez assister au spectacle du Ballet national « 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Kolo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» si vous aimez les chants et les danses folkloriques. Sinon il y a aussi quelques péniches-clubs.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609600"/>
            <a:ext cx="10462154" cy="6019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s'intéresser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интересовати се 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particulièrement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нарочито, посебно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site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место, крај, предео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pittoresque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живописан, сликовит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commencer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почети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imparfait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– K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 би било да...?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разгледање, обилазак, посета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forteresse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citadelle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тврђава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мислити о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entendre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parler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чути о(за), сазнати за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presque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presqu'île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полуострво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затворити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5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381000"/>
            <a:ext cx="10614554" cy="6324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sauf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excepté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осим, сем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visiter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посетити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град, музеј)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посетити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некога)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узвратити посету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art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уметност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proposer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proposition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предлог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excursion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d'une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demi-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journée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полудневни излет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excursion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d'une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journée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целодневни излет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sommet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врх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поглед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d'eaux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бања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vieux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vieil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vieille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41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685800"/>
            <a:ext cx="10157354" cy="4470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quartier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четврт, кварт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quart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четвртина 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bohème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боемски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rendez-vous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састанак, састајалиште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gourmet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сладокусац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gourmand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гурман, изелица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l'intention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намеравати да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recommander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препоручити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commander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наручити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commande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наруџбина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91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609600"/>
            <a:ext cx="10081154" cy="5715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Ђердап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гвожђе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врата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капија</a:t>
            </a:r>
            <a:endParaRPr lang="sr-Cyrl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portier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вратар, портир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assister à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присуствовати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spectacle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spectateur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spectatrice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гледалац, гледатељка</a:t>
            </a:r>
            <a:endParaRPr lang="sr-Cyrl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chant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песма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danse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(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плес)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danser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играти (плесати)</a:t>
            </a:r>
          </a:p>
          <a:p>
            <a:pPr marL="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 не, иначе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964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quoi s’intéresse ce touriste français?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quelle forteresse a-t-il entendu parler?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Quand est-ce que les musées sont fermés?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 musée l’employé à l’office de tourisme lui propose-t-il?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Quelle excursion  d’une demi-journée peut-il faire?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faut-il aller au quartier de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Skadarlija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peut faire demain? Et demain soir?</a:t>
            </a:r>
          </a:p>
          <a:p>
            <a:pPr marL="457200" indent="-457200">
              <a:buAutoNum type="arabicPeriod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55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22098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62</TotalTime>
  <Words>508</Words>
  <Application>Microsoft Office PowerPoint</Application>
  <PresentationFormat>Custom</PresentationFormat>
  <Paragraphs>71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Questions: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Windows User</dc:creator>
  <cp:lastModifiedBy>Windows User</cp:lastModifiedBy>
  <cp:revision>14</cp:revision>
  <dcterms:created xsi:type="dcterms:W3CDTF">2020-12-21T17:17:38Z</dcterms:created>
  <dcterms:modified xsi:type="dcterms:W3CDTF">2020-12-24T20:32:45Z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