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64" r:id="rId2"/>
    <p:sldId id="267" r:id="rId3"/>
    <p:sldId id="268" r:id="rId4"/>
    <p:sldId id="269" r:id="rId5"/>
    <p:sldId id="270" r:id="rId6"/>
    <p:sldId id="266" r:id="rId7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12/14/2020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12/14/2020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12/14/2020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12/14/2020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12/14/2020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12/14/2020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12/14/2020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12/14/2020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12/14/2020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12/14/2020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8012" y="1905000"/>
            <a:ext cx="6805745" cy="1320799"/>
          </a:xfrm>
        </p:spPr>
        <p:txBody>
          <a:bodyPr>
            <a:normAutofit/>
          </a:bodyPr>
          <a:lstStyle/>
          <a:p>
            <a:pPr algn="ctr"/>
            <a:r>
              <a:rPr lang="fr-F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2" y="914400"/>
            <a:ext cx="10972800" cy="5486400"/>
          </a:xfrm>
        </p:spPr>
        <p:txBody>
          <a:bodyPr>
            <a:normAutofit fontScale="70000" lnSpcReduction="20000"/>
          </a:bodyPr>
          <a:lstStyle/>
          <a:p>
            <a:r>
              <a:rPr lang="sr-Latn-R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Bonjour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Mademoiselle. J’envisage de passer mes vacances en Serbie. Pourriez –vous me renseigner sur les différentes possibilités?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Certainement, Madame. Quand voulez-vous partir?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août.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Vous désirez passer tout le mois d’août en Serbie?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ne suis pas encore tout à fait décidée. Que me conseillez-vous?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 dépend de vos goûts. Vous pourriez, par exemple, prendre notre tour des monastères.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Ah! Oui, j’ai vu un documentaire là-dessus. Ce n’est pas mal, ça. Et vous auriez autre chose?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Voulez-vous vous reposer dans un endroit agréable ou voulez-vous voir beaucoup de choses?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voudrais voir de belles choses sans trop me déplacer.</a:t>
            </a:r>
          </a:p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Alors, vous avez raison d’aller en Serbie, Madame.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39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28600"/>
            <a:ext cx="11277600" cy="662940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bonjour - 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 јутро, добар дан</a:t>
            </a:r>
          </a:p>
          <a:p>
            <a:pPr marL="0" indent="0">
              <a:buNone/>
            </a:pP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Mademoiselle - Mesdemoiselles -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Госпођице</a:t>
            </a:r>
          </a:p>
          <a:p>
            <a:pPr marL="0" indent="0">
              <a:buNone/>
            </a:pPr>
            <a:r>
              <a:rPr lang="en-US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demoiselle –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нека госпођица</a:t>
            </a:r>
          </a:p>
          <a:p>
            <a:pPr marL="0" indent="0">
              <a:buNone/>
            </a:pPr>
            <a:r>
              <a:rPr lang="en-US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envisager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намеравати, планирати</a:t>
            </a:r>
          </a:p>
          <a:p>
            <a:pPr marL="0" indent="0">
              <a:buNone/>
            </a:pP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en-US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vacances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(f.) –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распуст, одмор</a:t>
            </a:r>
          </a:p>
          <a:p>
            <a:pPr marL="0" indent="0">
              <a:buNone/>
            </a:pP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passer –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проводити, полагати, додати</a:t>
            </a:r>
            <a:r>
              <a:rPr lang="sr-Cyrl-RS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fr-FR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пролазити,</a:t>
            </a:r>
            <a:r>
              <a:rPr lang="fr-FR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свратити</a:t>
            </a:r>
            <a:endParaRPr lang="sr-Cyrl-RS" sz="7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possibilité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могућност</a:t>
            </a:r>
          </a:p>
          <a:p>
            <a:pPr marL="0" indent="0">
              <a:buNone/>
            </a:pPr>
            <a:r>
              <a:rPr lang="en-US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différent,e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различит</a:t>
            </a:r>
          </a:p>
          <a:p>
            <a:pPr marL="0" indent="0">
              <a:buNone/>
            </a:pPr>
            <a:r>
              <a:rPr lang="en-US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certainement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свакако</a:t>
            </a:r>
          </a:p>
          <a:p>
            <a:pPr marL="0" indent="0">
              <a:buNone/>
            </a:pP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Madame - </a:t>
            </a:r>
            <a:r>
              <a:rPr lang="en-US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Mesdames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Госпођо, Госпође</a:t>
            </a:r>
          </a:p>
          <a:p>
            <a:pPr marL="0" indent="0">
              <a:buNone/>
            </a:pPr>
            <a:r>
              <a:rPr lang="en-US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dame –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нека госпођа</a:t>
            </a:r>
          </a:p>
          <a:p>
            <a:pPr marL="0" indent="0">
              <a:buNone/>
            </a:pPr>
            <a:r>
              <a:rPr lang="en-US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août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/u, </a:t>
            </a:r>
            <a:r>
              <a:rPr lang="en-US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- 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</a:t>
            </a:r>
          </a:p>
          <a:p>
            <a:pPr marL="0" indent="0">
              <a:buNone/>
            </a:pP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mois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Cyrl-RS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месец</a:t>
            </a:r>
            <a:r>
              <a:rPr lang="fr-FR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Cyrl-R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дана)</a:t>
            </a:r>
          </a:p>
          <a:p>
            <a:pPr marL="0" indent="0">
              <a:buNone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170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28600"/>
            <a:ext cx="11277600" cy="6629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lune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месец  (небеско тело)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tout à fait -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сасвим</a:t>
            </a:r>
          </a:p>
          <a:p>
            <a:pPr marL="0" indent="0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conseiller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саветовати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conseiller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саветник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conseil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савет, веће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consulter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тражити савет</a:t>
            </a:r>
          </a:p>
          <a:p>
            <a:pPr marL="0" indent="0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dépendre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зависити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goût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укус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tour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тура, обилазак, путовање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tour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кула, торањ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documentaire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документарни филм</a:t>
            </a:r>
          </a:p>
          <a:p>
            <a:pPr marL="0" indent="0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là-dessus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томе </a:t>
            </a:r>
          </a:p>
          <a:p>
            <a:pPr marL="0" indent="0">
              <a:buNone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967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28600"/>
            <a:ext cx="11277600" cy="662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autre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chose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нешто друго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reposer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одмарати се</a:t>
            </a:r>
          </a:p>
          <a:p>
            <a:pPr marL="0" indent="0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reposer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почивати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endroit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</a:p>
          <a:p>
            <a:pPr marL="0" indent="0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agréable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≠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désagréable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пријатан ≠ непријатан</a:t>
            </a:r>
          </a:p>
          <a:p>
            <a:pPr marL="0" indent="0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beau,bel,belle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леп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déplacer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путовати, премештати се</a:t>
            </a:r>
          </a:p>
          <a:p>
            <a:pPr marL="0" indent="0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raison ≠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tort –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бити у праву ≠ не бити у праву</a:t>
            </a:r>
          </a:p>
          <a:p>
            <a:pPr marL="0" indent="0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droit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qch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имати право на</a:t>
            </a:r>
          </a:p>
          <a:p>
            <a:pPr marL="0" indent="0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le 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droit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de +INF - 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имати право да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324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012" y="533400"/>
            <a:ext cx="7008574" cy="121920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412" y="1143000"/>
            <a:ext cx="6705600" cy="34290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Où est-ce que cette dame envisage de passer ses vacances?</a:t>
            </a:r>
          </a:p>
          <a:p>
            <a:pPr marL="514350" indent="-51435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Quand veut-elle partir?</a:t>
            </a:r>
          </a:p>
          <a:p>
            <a:pPr marL="514350" indent="-51435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Est-ce que la dame est tout à fait décidée?</a:t>
            </a:r>
          </a:p>
          <a:p>
            <a:pPr marL="514350" indent="-51435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l’agent </a:t>
            </a:r>
            <a:r>
              <a:rPr lang="fr-FR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voyages lui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propose d’abord?</a:t>
            </a:r>
          </a:p>
          <a:p>
            <a:pPr marL="514350" indent="-51435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la dame voudrait voir?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38</TotalTime>
  <Words>383</Words>
  <Application>Microsoft Office PowerPoint</Application>
  <PresentationFormat>Custom</PresentationFormat>
  <Paragraphs>53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Times New Roman</vt:lpstr>
      <vt:lpstr>Books 16x9</vt:lpstr>
      <vt:lpstr>Dialogue</vt:lpstr>
      <vt:lpstr>PowerPoint Presentation</vt:lpstr>
      <vt:lpstr>PowerPoint Presentation</vt:lpstr>
      <vt:lpstr>PowerPoint Presentation</vt:lpstr>
      <vt:lpstr>PowerPoint Presentation</vt:lpstr>
      <vt:lpstr>Questions: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Windows User</dc:creator>
  <cp:lastModifiedBy>Windows User</cp:lastModifiedBy>
  <cp:revision>8</cp:revision>
  <dcterms:created xsi:type="dcterms:W3CDTF">2020-12-14T21:26:33Z</dcterms:created>
  <dcterms:modified xsi:type="dcterms:W3CDTF">2020-12-14T22:07:16Z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