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3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518" t="21963" r="17863" b="16417"/>
          <a:stretch/>
        </p:blipFill>
        <p:spPr>
          <a:xfrm>
            <a:off x="2820473" y="1764406"/>
            <a:ext cx="7366715" cy="45076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0473" y="1395074"/>
            <a:ext cx="7366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Paul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parlez-nous de votre dernier succès publicitaire.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11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4974" y="1269874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publicitaire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рекламни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publicité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реклама, пропаганда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offrir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– понудити, поклонити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loterie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лутрија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billet de loterie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лоз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lot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згодитак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gagner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добити, зарадити, победити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sportif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спортски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sportif, la sportive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спортиста,</a:t>
            </a:r>
            <a:r>
              <a:rPr lang="sr-Cyrl-R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спортист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киња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justement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promotion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унапређење, промоција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cet égard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том погледу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sembler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изгледати, чинити се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efficace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успешан, ефикасан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auprès de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код, при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potentiel,le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могућ, потенцијалан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598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4518" y="1369737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amener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довести, приморати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multiplier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умножити, повећати број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contact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додир, контакт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 mettre en contact avec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ступити у додир са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lentille (le verre) de contact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контактно сочиво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professionnel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≠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amateur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професионалан ≠ аматерски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notamment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нарочито, посебно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souvent = fréquemment /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frekamã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/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често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fréquent,e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rare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редак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rarement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ретко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devenir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- постати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loisirs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.) – слободно време, разонода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jouer au golf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играти голф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faire du bateau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једрити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19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2287" y="1545465"/>
            <a:ext cx="9302325" cy="4584879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En quoi consiste le dernier succès publicitaire de cette agence de voyages</a:t>
            </a:r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Qui a gagné le gros lot?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Qu’est-ce que l’agence de voyages a organisé finalement?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De quoi a-t-on parlé au Congrès de </a:t>
            </a:r>
            <a:r>
              <a:rPr lang="fr-F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tourismologie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Qu’est-ce qui semble efficace auprès des groupes de voyageurs potentiels?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Comment Paul fait-il pour multiplier ses contacts avec divers groupes professionnels?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Pourquoi dit-il qu’il travaille même pendant </a:t>
            </a:r>
            <a:r>
              <a:rPr lang="fr-FR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 loisirs?</a:t>
            </a: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33463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</TotalTime>
  <Words>279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Wisp</vt:lpstr>
      <vt:lpstr>Dialogue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8</cp:revision>
  <dcterms:created xsi:type="dcterms:W3CDTF">2020-12-07T11:21:03Z</dcterms:created>
  <dcterms:modified xsi:type="dcterms:W3CDTF">2020-12-07T12:44:30Z</dcterms:modified>
</cp:coreProperties>
</file>