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023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5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8039" y="1880314"/>
            <a:ext cx="8358389" cy="246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Excusez-moi, Monsieur. J’ai renversé un peu de vin sur votre costume.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Est-ce que cela fera une tache ?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Non, je ne crois pas. Je vais chercher de l’eau chaude.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Après quelques minutes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Malheureusement, nous devrons faire nettoyer votre costume chez un teinturier. A nos frais, bien sûr.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48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293" t="29357" r="45579" b="13249"/>
          <a:stretch/>
        </p:blipFill>
        <p:spPr>
          <a:xfrm>
            <a:off x="2434107" y="453688"/>
            <a:ext cx="6687416" cy="597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24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1" y="2202288"/>
            <a:ext cx="10187188" cy="422427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 serveur a fait?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Comment est-ce que le serveur essaie de résoudre le problème?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Est-ce que le serveur nettoiera lui-même le costume du client?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Qui paiera le nettoyage et le repassage du costume du client?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Connaissez-vous des </a:t>
            </a:r>
            <a:r>
              <a:rPr lang="fr-FR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asctuces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pour enlever une tache de vin rouge?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727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096" y="1957589"/>
            <a:ext cx="9749307" cy="323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nous entrions dans ce café pour nous rafraîchir ? Qu’en penses-tu ?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suis d’accord. Mais au lieu de nous asseoir à l’intérieur, nous pourrions nous installer à la terrasse.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Bonne idée ! Il faut appeler la serveuse. Mademoiselle, s’il vous plaît.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Voilà, Messieurs. Qu’est-ce que vous prenez 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 chose de frais.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Bière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brune, bière blonde, jus de fruits, citron pressé, orangeade, coca-cola, eau minérale...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7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5769" y="2253803"/>
            <a:ext cx="8474299" cy="323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vais prendre une bière blonde.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pression ou en bouteille 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pression. Un bock de blonde.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vous 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ne sais pas. Qu’avez-vous comme jus de fruits 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 de pêche, pamplemousse, myrtille, groseille, griotte, abricot...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Apportez-moi quand même une eau gazeuse.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7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447" t="22548" r="51550" b="8028"/>
          <a:stretch/>
        </p:blipFill>
        <p:spPr>
          <a:xfrm>
            <a:off x="2630658" y="364664"/>
            <a:ext cx="5233182" cy="63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5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986" t="21587" r="38575" b="8413"/>
          <a:stretch/>
        </p:blipFill>
        <p:spPr>
          <a:xfrm>
            <a:off x="1858212" y="379827"/>
            <a:ext cx="6877825" cy="609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4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Est-ce que vous préférez vous asseoir à l’intérieur d’un café ou à la terrasse?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Qui prend la commande dans ce café?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Qu’est-ce que les deux clients prennent?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Est-ce que le deuxième client est résolu ou irrésolu? Justifiez votre réponse?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vous commandez le plus souvent dans un café?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4906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58</TotalTime>
  <Words>172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Berlin</vt:lpstr>
      <vt:lpstr>Dialogue</vt:lpstr>
      <vt:lpstr>PowerPoint Presentation</vt:lpstr>
      <vt:lpstr>PowerPoint Presentation</vt:lpstr>
      <vt:lpstr>Questions: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9</cp:revision>
  <dcterms:created xsi:type="dcterms:W3CDTF">2020-11-29T16:59:02Z</dcterms:created>
  <dcterms:modified xsi:type="dcterms:W3CDTF">2020-11-29T18:06:16Z</dcterms:modified>
</cp:coreProperties>
</file>