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13524503-D988-4C98-9A28-F08F81C93701}"/>
    <pc:docChg chg="modSld">
      <pc:chgData name="Nenad Milošević" userId="2504241939688731" providerId="LiveId" clId="{13524503-D988-4C98-9A28-F08F81C93701}" dt="2021-05-10T00:42:44.244" v="46" actId="20577"/>
      <pc:docMkLst>
        <pc:docMk/>
      </pc:docMkLst>
      <pc:sldChg chg="modSp mod">
        <pc:chgData name="Nenad Milošević" userId="2504241939688731" providerId="LiveId" clId="{13524503-D988-4C98-9A28-F08F81C93701}" dt="2021-05-10T00:42:44.244" v="46" actId="20577"/>
        <pc:sldMkLst>
          <pc:docMk/>
          <pc:sldMk cId="1702215129" sldId="259"/>
        </pc:sldMkLst>
        <pc:spChg chg="mod">
          <ac:chgData name="Nenad Milošević" userId="2504241939688731" providerId="LiveId" clId="{13524503-D988-4C98-9A28-F08F81C93701}" dt="2021-05-10T00:42:44.244" v="46" actId="20577"/>
          <ac:spMkLst>
            <pc:docMk/>
            <pc:sldMk cId="1702215129" sldId="259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5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9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4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2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1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4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2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5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6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1823-97B5-459A-A00A-984946B9D24F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7697E-C5AB-416B-8C64-29B0DD0E4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5753" y="1329943"/>
            <a:ext cx="10086535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adverbes (prilozi)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Građenje 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pridev u ženskom rodu   +  -ment 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malheureux → malheureuse → malheureusement (nažalost)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pridevi koje se u muškom rodu završavaju na –ant    →     -amment 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brillant → brillamment (blistavo)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pridevi koje se u muškom rodu završavaju na  -ent     →     -emment :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prudent → prudemment  (oprezno, pažljivo)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*lent → lentement  (sporo)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4731" y="1872657"/>
            <a:ext cx="9129933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Nekoliko izuzetaka :   bref →brièvement   (ukratko)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gentil →gentiment  (lepo, prijatno, ljubazno)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vrai →vraiment   (zaista)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aisé →aisément     (lako, zgodno)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poli →poliment      (učtivo, pristojno)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absolu →absolument  (apsolutno, potpuno)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précis →précisément  (određeno, tačno, upravo)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0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9810" y="1844522"/>
            <a:ext cx="8862646" cy="3039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Zadatak: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Trouvez l’adverbe correspondant à l’adjectif </a:t>
            </a:r>
            <a:r>
              <a:rPr lang="sr-Latn-R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</a:t>
            </a: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parenthèses</a:t>
            </a:r>
            <a:endParaRPr lang="sr-Latn-R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Remplissez ________________ (attentif)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Racontez-moi _______________ (bref)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Répondez __________________ (gentil)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Adressez-vous ______________ (poli)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Proposez ______________ (fréquent)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2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0985" y="1903507"/>
            <a:ext cx="7090117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Remplissez  </a:t>
            </a:r>
            <a:r>
              <a:rPr lang="sr-Latn-RS" sz="2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attentivement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Racontez-moi   </a:t>
            </a:r>
            <a:r>
              <a:rPr lang="sr-Latn-RS" sz="2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brièvement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Répondez  </a:t>
            </a:r>
            <a:r>
              <a:rPr lang="sr-Latn-RS" sz="2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gentiment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Adressez-vous  </a:t>
            </a:r>
            <a:r>
              <a:rPr lang="sr-Latn-RS" sz="2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Proposez  </a:t>
            </a:r>
            <a:r>
              <a:rPr lang="sr-Latn-RS" sz="2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fréquemment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Prilozi</Template>
  <TotalTime>1</TotalTime>
  <Words>210</Words>
  <Application>Microsoft Office PowerPoint</Application>
  <PresentationFormat>Široki ekran</PresentationFormat>
  <Paragraphs>32</Paragraphs>
  <Slides>4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Nenad Milošević</cp:lastModifiedBy>
  <cp:revision>1</cp:revision>
  <dcterms:created xsi:type="dcterms:W3CDTF">2020-05-17T10:35:25Z</dcterms:created>
  <dcterms:modified xsi:type="dcterms:W3CDTF">2021-05-10T00:43:06Z</dcterms:modified>
</cp:coreProperties>
</file>