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8" r:id="rId5"/>
    <p:sldId id="260" r:id="rId6"/>
    <p:sldId id="259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06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03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01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12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69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83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40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32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80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57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38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24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4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39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88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07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78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04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03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25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85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41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22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9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83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89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79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57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82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33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74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59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32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36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93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18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18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16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96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1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43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18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7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6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FF00"/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10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FF00"/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FF00"/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812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FF00"/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805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9274" y="883325"/>
            <a:ext cx="8373979" cy="5442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 propositions  conditionnelles (Pogodbene  rečenice)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 su  zavisne  rečenice  kojima  se  iskazuje  uslov  za  vršenje  radnje  u  glavnoj  rečenici.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Prvi tip pogodbenih rečenica (uslov  je ostvarljiv  u  budućnosti):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Si  + présent                                        futur  simple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présent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impératif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S'il  pleut  demain,  je  ne  sortirai pas.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(Ako  sutra  bude  padala  kiša,  neću  izaći.)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Si  tu  finis  tes  devoirs,  tu  peux  sortir.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(Ako  završiš  domaće  zadatke,  možeš  da  izađeš.)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Rappelez-moi  si  demain  le  mal  empire.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(Pozovite me ponovo ako vas sutra bude više bolelo.)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79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6453" y="2086571"/>
            <a:ext cx="8795084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Veznik „si“ se prevodi „ako“ i mora da se skrati pred „il“ i „ils“:</a:t>
            </a:r>
            <a:endParaRPr lang="en-US" sz="20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s’il / s’ils</a:t>
            </a:r>
            <a:endParaRPr lang="en-US" sz="20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US" sz="20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Veznik „si“ i  prezent ne moraju uvek da budu na početku složene rečenice, kao što vidimo u primeru: </a:t>
            </a:r>
            <a:endParaRPr lang="en-US" sz="20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Rappelez-moi  si  demain  le  mal  empire.</a:t>
            </a:r>
            <a:endParaRPr lang="en-US" sz="2000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09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3947" y="1060063"/>
            <a:ext cx="9733547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prvog zadatka na pismenom delu ispita:</a:t>
            </a:r>
            <a:endParaRPr lang="en-US" sz="20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	Si  je  _____  (finir)  mon  travail,  je  fais  des  achats.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	Je te prêterai de l’argent si tu _____ (ne pas en avoir).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	Si Catherine nous ____(inviter), nous allons chez elle.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	Elle me téléphonera, si elle __(ne pas pouvoir) venir.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	Si  nous  acceptons  ce  travail,  nous  ________  (pouvoir)  aller  faire  du  ski.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93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1341849"/>
            <a:ext cx="10684042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Rešenja:</a:t>
            </a:r>
            <a:endParaRPr lang="en-US" sz="20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	Si  je  </a:t>
            </a:r>
            <a:r>
              <a:rPr lang="sr-Latn-RS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finis</a:t>
            </a: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(finir)  mon  travail,  je  fais  des  achats.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	Je te prêterai de l’argent si tu </a:t>
            </a:r>
            <a:r>
              <a:rPr lang="sr-Latn-RS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fr-FR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’en as pas</a:t>
            </a:r>
            <a:r>
              <a:rPr lang="fr-FR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(ne pas en avoir).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	Si Catherine nous </a:t>
            </a:r>
            <a:r>
              <a:rPr lang="sr-Latn-RS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invite</a:t>
            </a: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(inviter), nous allons chez elle.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	Elle me téléphonera, si elle </a:t>
            </a:r>
            <a:r>
              <a:rPr lang="sr-Latn-RS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 peut pas</a:t>
            </a:r>
            <a:r>
              <a:rPr lang="sr-Latn-R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(ne pas pouvoir) venir.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	Si  nous  acceptons  ce  travail,  nous  </a:t>
            </a:r>
            <a:r>
              <a:rPr lang="sr-Latn-RS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pourrons / pouvons</a:t>
            </a:r>
            <a:r>
              <a:rPr lang="sr-Latn-RS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(pouvoir)  aller  faire du ski.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19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Prvi tip pogodbenih rečenica</Template>
  <TotalTime>1</TotalTime>
  <Words>113</Words>
  <Application>Microsoft Office PowerPoint</Application>
  <PresentationFormat>Widescreen</PresentationFormat>
  <Paragraphs>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</cp:revision>
  <dcterms:created xsi:type="dcterms:W3CDTF">2020-05-17T10:31:57Z</dcterms:created>
  <dcterms:modified xsi:type="dcterms:W3CDTF">2021-02-23T13:14:24Z</dcterms:modified>
</cp:coreProperties>
</file>