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9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2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3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0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9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2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5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5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FF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42271-4768-40E0-AB7A-78598283119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69142-540F-4758-9043-666EA4D2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6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deed.fr/" TargetMode="External"/><Relationship Id="rId2" Type="http://schemas.openxmlformats.org/officeDocument/2006/relationships/hyperlink" Target="http://www.linkedin.com/job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ole-emploi.fr/" TargetMode="External"/><Relationship Id="rId5" Type="http://schemas.openxmlformats.org/officeDocument/2006/relationships/hyperlink" Target="http://www.jobijoba.com/" TargetMode="External"/><Relationship Id="rId4" Type="http://schemas.openxmlformats.org/officeDocument/2006/relationships/hyperlink" Target="http://www.monster.fr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348" y="351691"/>
            <a:ext cx="10408920" cy="6260123"/>
          </a:xfrm>
          <a:prstGeom prst="rect">
            <a:avLst/>
          </a:prstGeom>
        </p:spPr>
      </p:pic>
      <p:pic>
        <p:nvPicPr>
          <p:cNvPr id="3" name="Francuski jezik 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1748" y="731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7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0120" y="903629"/>
            <a:ext cx="8138160" cy="5087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Cochez la bonne réponse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s’agit :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□ d’une offre d’emploi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□ d’une demande d’emploi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 connaissez les abréviations ?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Reliez :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prét</a:t>
            </a: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           a) références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CDI                            b) prétentions (salaire souhaité)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</a:t>
            </a: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            c) baccalauréat plus 2 années d’études supérieures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CV                             d) contrat à durée déterminée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réf.                             e) expérience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CDD                          f) curriculum vitae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bac+2                         g) contrat à durée indéterminée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H/F                            h) homme / femme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6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1553359"/>
            <a:ext cx="8122920" cy="3158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peut aussi trouver un emploi :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consultant des sites spécialisés sur Internet </a:t>
            </a:r>
            <a:r>
              <a:rPr lang="fr-FR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www.linkedin.com/jobs</a:t>
            </a: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fr-FR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www.indeed.fr</a:t>
            </a: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www.monster.fr</a:t>
            </a: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www.jobijoba.com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envoyant une lettre de candidature spontanée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 relations personnelles ou grâce au piston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s’inscrivant sur la liste des demandeurs d’emploi de l’établissement public « Pôle emploi »  exclusivement sur Internet </a:t>
            </a:r>
            <a:r>
              <a:rPr lang="fr-FR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www.pole-emploi.fr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 l’approche d’un chasseur de têtes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 le biais d’une agence d’intérim, d’un cabinet de recrutement, d’une agence de placement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05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1519343"/>
            <a:ext cx="8214360" cy="383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Observez l’annonce ci-dessus, puis relevez les indications concernant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les points suivants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Annonceur ______________________________________________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Intitulé du poste __________________________________________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Profil recherché __________________________________________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Niveau d’étude ___________________________________________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Langues requises _________________________________________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 de contrat __________________________________________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Date d’embauche  (de prise en fonction) _____________________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Rémunération, avantages__________________________________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Critères souhaités ________________________________________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Perspectives d’évolution __________________________________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35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673556"/>
            <a:ext cx="9479280" cy="5575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Complétez l’annonce avec les termes suivants :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 - forfaitiste concepteur qualifié – type de contrat –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rémunération- localisation- expérience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TUI France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Réf : FB 270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 : CDD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Poste : _____________________________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Description : capable de développer la production, chargé des négociations et des 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relations avec les compagnies aériennes, les hôteliers, les restaurateurs,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les guides touristiques, les autocaristes, etc.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Formation : formation supérieure type ____________ +4 (licence de tourisme)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__________________ réussie dans une fonction similaire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 : Marseille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 : 60000 euros brut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4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2520" y="905210"/>
            <a:ext cx="9814560" cy="4883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Adjectif qualificatif (révision)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L’adjectif qualificatif s’accorde en genre et en nombre avec le nom. 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se place généralement derrière le nom, sauf </a:t>
            </a:r>
            <a:r>
              <a:rPr lang="fr-FR" sz="1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petit, bon, grand, joli, jeune, vieux, nouveau, beau, fou, excellent, bref, horrible, nombreux, vaste...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 former le féminin, on ajoute –E : accueillant → accueillante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Mais il y a de nombreuses exceptions :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Terminaisons au masculin singulier                Terminaisons au féminin singulier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 : serviable, tenace, intègre, agréable     -e : serviable, tenace, intègre, agréable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-é : motivé, mesuré, passionné, cultivé      -</a:t>
            </a:r>
            <a:r>
              <a:rPr lang="fr-FR" sz="1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ée</a:t>
            </a: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motivée, mesurée, passionnée, cultivée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-f : attentif, impulsif, vif, sportif                -</a:t>
            </a:r>
            <a:r>
              <a:rPr lang="fr-FR" sz="1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attentive, impulsive, vive, sportive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-eux : ambitieux, chaleureux, ennuyeux   -</a:t>
            </a:r>
            <a:r>
              <a:rPr lang="fr-FR" sz="1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euse</a:t>
            </a: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ambitieuse, chaleureuse, ennuyeuse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-el : superficiel, naturel, artificiel              -elle : superficielle, naturelle, artificielle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fr-FR" sz="1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râleur, frimeur, menteur                 -</a:t>
            </a:r>
            <a:r>
              <a:rPr lang="fr-FR" sz="1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euse</a:t>
            </a: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râleuse, frimeuse, menteuse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-et : inquiet, discret, complet                     -</a:t>
            </a:r>
            <a:r>
              <a:rPr lang="fr-FR" sz="1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ète</a:t>
            </a: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inquiète, discrète, complète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-er : rancunier, fier                                     -ère : rancunière, fière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5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64062"/>
            <a:ext cx="8945880" cy="2372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Accordez les adjectifs qualificatifs entre parenthèses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L’hôtesse de l’air est ____________________________ (élégant et attentif).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réceptionniste est ____________________________ (ponctuel et souriant).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organisatrices  d’évènements sont _____________ (rigoureux et créatif).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guides accompagnateurs sont _________________ (cultivé et curieux).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employées d’office de tourisme sont _____________ (poli et accueillant).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76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895</TotalTime>
  <Words>190</Words>
  <Application>Microsoft Office PowerPoint</Application>
  <PresentationFormat>Widescreen</PresentationFormat>
  <Paragraphs>69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</cp:revision>
  <dcterms:created xsi:type="dcterms:W3CDTF">2020-04-01T21:27:19Z</dcterms:created>
  <dcterms:modified xsi:type="dcterms:W3CDTF">2021-02-22T14:19:00Z</dcterms:modified>
</cp:coreProperties>
</file>