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264" r:id="rId2"/>
    <p:sldId id="276" r:id="rId3"/>
    <p:sldId id="282" r:id="rId4"/>
    <p:sldId id="283" r:id="rId5"/>
    <p:sldId id="266" r:id="rId6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9" pos="3839" userDrawn="1">
          <p15:clr>
            <a:srgbClr val="A4A3A4"/>
          </p15:clr>
        </p15:guide>
        <p15:guide id="10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280" autoAdjust="0"/>
  </p:normalViewPr>
  <p:slideViewPr>
    <p:cSldViewPr showGuides="1">
      <p:cViewPr varScale="1">
        <p:scale>
          <a:sx n="74" d="100"/>
          <a:sy n="74" d="100"/>
        </p:scale>
        <p:origin x="582" y="72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1986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73C59C-4E16-4A64-A766-34DB213E11B3}" type="datetimeFigureOut">
              <a:rPr lang="en-US">
                <a:solidFill>
                  <a:schemeClr val="tx2"/>
                </a:solidFill>
              </a:rPr>
              <a:t>12/24/2020</a:t>
            </a:fld>
            <a:endParaRPr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D77566-CD65-4859-9FA1-43956DC85B8C}" type="slidenum">
              <a:rPr>
                <a:solidFill>
                  <a:schemeClr val="tx2"/>
                </a:solidFill>
              </a:rPr>
              <a:t>‹#›</a:t>
            </a:fld>
            <a:endParaRPr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798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95CF31C-F757-429C-A789-86504F04C3BE}" type="datetimeFigureOut">
              <a:rPr lang="en-US"/>
              <a:pPr/>
              <a:t>12/24/2020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8796F01-7154-41E0-B48B-A6921757531A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07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6622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2383" y="1498601"/>
            <a:ext cx="7008574" cy="3298825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540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2383" y="4927600"/>
            <a:ext cx="7008574" cy="1244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22770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A30F4-0B4E-4E4B-BC36-C30CD13F4E17}" type="datetimeFigureOut">
              <a:rPr lang="en-US"/>
              <a:t>12/24/2020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0BA0E-20D0-4E7C-B286-26C960A6788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6352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589" y="4445000"/>
            <a:ext cx="7008574" cy="1930400"/>
          </a:xfrm>
        </p:spPr>
        <p:txBody>
          <a:bodyPr anchor="t">
            <a:normAutofit/>
          </a:bodyPr>
          <a:lstStyle>
            <a:lvl1pPr algn="l">
              <a:defRPr sz="5400" b="0" cap="none" baseline="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589" y="3124200"/>
            <a:ext cx="7008574" cy="1296987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63402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30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1706581" indent="0">
              <a:buNone/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755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12/24/2020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89339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137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730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0162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755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12/24/2020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5283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12/24/2020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6763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12/24/2020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6873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961368" y="0"/>
            <a:ext cx="7922736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721" y="1701800"/>
            <a:ext cx="3351927" cy="2844800"/>
          </a:xfrm>
        </p:spPr>
        <p:txBody>
          <a:bodyPr anchor="b">
            <a:normAutofit/>
          </a:bodyPr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21" y="4648200"/>
            <a:ext cx="3351927" cy="17272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9236" y="482600"/>
            <a:ext cx="6805427" cy="5892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F754-515F-40B9-8D24-D54D5825B3D0}" type="datetimeFigureOut">
              <a:rPr lang="en-US"/>
              <a:t>12/24/2020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6807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082258" y="0"/>
            <a:ext cx="802431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7765" y="4800600"/>
            <a:ext cx="7313295" cy="762000"/>
          </a:xfrm>
        </p:spPr>
        <p:txBody>
          <a:bodyPr anchor="b">
            <a:normAutofit/>
          </a:bodyPr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2437765" y="279401"/>
            <a:ext cx="7313295" cy="4448175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7765" y="5562600"/>
            <a:ext cx="7313295" cy="8128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F754-515F-40B9-8D24-D54D5825B3D0}" type="datetimeFigureOut">
              <a:rPr lang="en-US"/>
              <a:t>12/24/2020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2133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B6C2-1084-4AED-A74A-DF028B0094EA}" type="datetimeFigureOut">
              <a:rPr lang="en-US"/>
              <a:t>12/24/2020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043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52633" y="274638"/>
            <a:ext cx="1422030" cy="589756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309" y="274638"/>
            <a:ext cx="8532178" cy="589756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B6C2-1084-4AED-A74A-DF028B0094EA}" type="datetimeFigureOut">
              <a:rPr lang="en-US"/>
              <a:t>12/24/2020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5071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04721" y="0"/>
            <a:ext cx="11579384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309" y="1701800"/>
            <a:ext cx="10157354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>
              <a:defRPr sz="1200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fld id="{2DD204D1-F9BD-4643-8480-6EA41EB484F1}" type="datetimeFigureOut">
              <a:rPr lang="en-US" smtClean="0"/>
              <a:pPr/>
              <a:t>12/24/2020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>
              <a:defRPr sz="1200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>
              <a:defRPr sz="1200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04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9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5" r:id="rId8"/>
    <p:sldLayoutId id="2147483676" r:id="rId9"/>
    <p:sldLayoutId id="2147483677" r:id="rId10"/>
    <p:sldLayoutId id="214748367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437973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86461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91264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7885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75211" y="1498601"/>
            <a:ext cx="6805745" cy="1015999"/>
          </a:xfrm>
        </p:spPr>
        <p:txBody>
          <a:bodyPr/>
          <a:lstStyle/>
          <a:p>
            <a:pPr algn="ctr"/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Dialogue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39670" y="2971800"/>
            <a:ext cx="7008574" cy="1244600"/>
          </a:xfrm>
        </p:spPr>
        <p:txBody>
          <a:bodyPr>
            <a:normAutofit/>
          </a:bodyPr>
          <a:lstStyle/>
          <a:p>
            <a:pPr algn="ctr"/>
            <a:r>
              <a:rPr lang="fr-FR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la recherche d’une location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0340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531812" y="609600"/>
            <a:ext cx="10690754" cy="5638800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 trouves quelque chose d’intéressant à louer pour la durée du stage?</a:t>
            </a:r>
          </a:p>
          <a:p>
            <a:pPr>
              <a:buFontTx/>
              <a:buChar char="-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Oui, il y a un petit appartement très confortable à côté du centre de recherches.</a:t>
            </a:r>
          </a:p>
          <a:p>
            <a:pPr>
              <a:buFontTx/>
              <a:buChar char="-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Mais c’est hors de prix!</a:t>
            </a:r>
          </a:p>
          <a:p>
            <a:pPr>
              <a:buFontTx/>
              <a:buChar char="-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Alors on peut habiter en banlieue; c’est plus loin, mais c’est la formule la moins chère.</a:t>
            </a:r>
          </a:p>
          <a:p>
            <a:pPr>
              <a:buFontTx/>
              <a:buChar char="-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Quelle horreur! Je ne suis pas d’accord!</a:t>
            </a:r>
          </a:p>
          <a:p>
            <a:pPr>
              <a:buFontTx/>
              <a:buChar char="-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Pourquoi?</a:t>
            </a:r>
          </a:p>
          <a:p>
            <a:pPr>
              <a:buFontTx/>
              <a:buChar char="-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Parce que les transports sont plus longs. Je suis ici pour me former, m’amuser et profiter de la ville!</a:t>
            </a:r>
          </a:p>
          <a:p>
            <a:pPr>
              <a:buFontTx/>
              <a:buChar char="-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 n’es jamais contente!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1182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Choisissez la bonne réponse</a:t>
            </a:r>
          </a:p>
          <a:p>
            <a:pPr marL="457200" indent="-457200">
              <a:buAutoNum type="arabicPeriod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 centre de recherche          □ Un lieu où on fait de la recherche</a:t>
            </a:r>
          </a:p>
          <a:p>
            <a:pPr marL="0" indent="0">
              <a:buNone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□ Un lieu où on recherche des objets perdus</a:t>
            </a:r>
          </a:p>
          <a:p>
            <a:pPr marL="0" indent="0">
              <a:buNone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C’est hors de prix!                   □ C’est très cher!</a:t>
            </a:r>
          </a:p>
          <a:p>
            <a:pPr marL="0" indent="0">
              <a:buNone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□ C’est très bon marché!</a:t>
            </a:r>
          </a:p>
          <a:p>
            <a:pPr marL="0" indent="0">
              <a:buNone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Habiter en banlieue                 □ Habiter à la campagne  </a:t>
            </a:r>
          </a:p>
          <a:p>
            <a:pPr marL="0" indent="0">
              <a:buNone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□ Habiter près de la ville               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3019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608012" y="304800"/>
            <a:ext cx="10614554" cy="6400800"/>
          </a:xfrm>
        </p:spPr>
        <p:txBody>
          <a:bodyPr/>
          <a:lstStyle/>
          <a:p>
            <a:pPr marL="0" indent="0" algn="ctr">
              <a:buNone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Que désignent ces phrases?</a:t>
            </a:r>
          </a:p>
          <a:p>
            <a:pPr marL="457200" indent="-457200">
              <a:buAutoNum type="alphaLcParenR"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cause</a:t>
            </a:r>
          </a:p>
          <a:p>
            <a:pPr marL="457200" indent="-457200">
              <a:buAutoNum type="alphaLcParenR"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’opposition</a:t>
            </a:r>
          </a:p>
          <a:p>
            <a:pPr marL="457200" indent="-457200">
              <a:buAutoNum type="alphaLcParenR"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finalité (le but)</a:t>
            </a:r>
          </a:p>
          <a:p>
            <a:pPr marL="457200" indent="-457200">
              <a:buAutoNum type="arabicPeriod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 faut chercher une location pour la durée du stage.</a:t>
            </a:r>
          </a:p>
          <a:p>
            <a:pPr marL="457200" indent="-457200">
              <a:buAutoNum type="arabicPeriod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 préfère la banlieue parce que c’est moins cher.</a:t>
            </a:r>
          </a:p>
          <a:p>
            <a:pPr marL="457200" indent="-457200">
              <a:buAutoNum type="arabicPeriod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Mais c’est trop cher!</a:t>
            </a:r>
          </a:p>
          <a:p>
            <a:pPr marL="457200" indent="-457200">
              <a:buAutoNum type="arabicPeriod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 contraire, c’est très bon marché!</a:t>
            </a:r>
          </a:p>
          <a:p>
            <a:pPr marL="457200" indent="-457200">
              <a:buAutoNum type="arabicPeriod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 ne suis pas d’accord.</a:t>
            </a:r>
          </a:p>
          <a:p>
            <a:pPr marL="457200" indent="-457200">
              <a:buAutoNum type="arabicPeriod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Pourquoi? Parce que les transports sont plus longs.</a:t>
            </a:r>
          </a:p>
          <a:p>
            <a:pPr marL="457200" indent="-457200">
              <a:buAutoNum type="arabicPeriod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 veux habiter dans le centre pour profiter de la ville.</a:t>
            </a:r>
            <a:endParaRPr lang="fr-F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3451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2812" y="1600200"/>
            <a:ext cx="7008574" cy="1930400"/>
          </a:xfrm>
        </p:spPr>
        <p:txBody>
          <a:bodyPr/>
          <a:lstStyle/>
          <a:p>
            <a:pPr algn="ctr"/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Bonne chance!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69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Books 16x9">
  <a:themeElements>
    <a:clrScheme name="Books_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2787940.potx" id="{9A4E33EC-D715-440E-9062-8AFA4CC9E341}" vid="{0DFBCB81-4ACA-49F1-BA1C-2B43B27F1FC4}"/>
    </a:ext>
  </a:extLst>
</a:theme>
</file>

<file path=ppt/theme/theme2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 bookstack presentation (widescreen)</Template>
  <TotalTime>20</TotalTime>
  <Words>242</Words>
  <Application>Microsoft Office PowerPoint</Application>
  <PresentationFormat>Custom</PresentationFormat>
  <Paragraphs>30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Century Gothic</vt:lpstr>
      <vt:lpstr>Times New Roman</vt:lpstr>
      <vt:lpstr>Books 16x9</vt:lpstr>
      <vt:lpstr>Dialogue</vt:lpstr>
      <vt:lpstr>PowerPoint Presentation</vt:lpstr>
      <vt:lpstr>PowerPoint Presentation</vt:lpstr>
      <vt:lpstr>PowerPoint Presentation</vt:lpstr>
      <vt:lpstr>Bonne chance!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Dialogue</dc:title>
  <dc:creator>Windows User</dc:creator>
  <cp:lastModifiedBy>Windows User</cp:lastModifiedBy>
  <cp:revision>5</cp:revision>
  <dcterms:created xsi:type="dcterms:W3CDTF">2020-12-24T20:36:13Z</dcterms:created>
  <dcterms:modified xsi:type="dcterms:W3CDTF">2020-12-24T20:58:40Z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CampaignTags">
    <vt:lpwstr/>
  </property>
  <property fmtid="{D5CDD505-2E9C-101B-9397-08002B2CF9AE}" pid="7" name="ScenarioTags">
    <vt:lpwstr/>
  </property>
</Properties>
</file>