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handoutMasterIdLst>
    <p:handoutMasterId r:id="rId7"/>
  </p:handoutMasterIdLst>
  <p:sldIdLst>
    <p:sldId id="264" r:id="rId2"/>
    <p:sldId id="276" r:id="rId3"/>
    <p:sldId id="277" r:id="rId4"/>
    <p:sldId id="266" r:id="rId5"/>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9" pos="3839" userDrawn="1">
          <p15:clr>
            <a:srgbClr val="A4A3A4"/>
          </p15:clr>
        </p15:guide>
        <p15:guide id="10"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280" autoAdjust="0"/>
  </p:normalViewPr>
  <p:slideViewPr>
    <p:cSldViewPr showGuides="1">
      <p:cViewPr varScale="1">
        <p:scale>
          <a:sx n="74" d="100"/>
          <a:sy n="74" d="100"/>
        </p:scale>
        <p:origin x="582" y="72"/>
      </p:cViewPr>
      <p:guideLst>
        <p:guide pos="3839"/>
        <p:guide orient="horz" pos="2160"/>
      </p:guideLst>
    </p:cSldViewPr>
  </p:slid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12/14/2020</a:t>
            </a:fld>
            <a:endParaRPr>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12/14/2020</a:t>
            </a:fld>
            <a:endParaRP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4</a:t>
            </a:fld>
            <a:endParaRPr lang="en-US"/>
          </a:p>
        </p:txBody>
      </p:sp>
    </p:spTree>
    <p:extLst>
      <p:ext uri="{BB962C8B-B14F-4D97-AF65-F5344CB8AC3E}">
        <p14:creationId xmlns:p14="http://schemas.microsoft.com/office/powerpoint/2010/main" val="26466622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672383" y="1498601"/>
            <a:ext cx="7008574" cy="3298825"/>
          </a:xfrm>
        </p:spPr>
        <p:txBody>
          <a:bodyPr>
            <a:normAutofit/>
          </a:bodyPr>
          <a:lstStyle>
            <a:lvl1pPr>
              <a:lnSpc>
                <a:spcPct val="90000"/>
              </a:lnSpc>
              <a:defRPr sz="5400" cap="none" baseline="0"/>
            </a:lvl1pPr>
          </a:lstStyle>
          <a:p>
            <a:r>
              <a:rPr lang="en-US" smtClean="0"/>
              <a:t>Click to edit Master title style</a:t>
            </a:r>
            <a:endParaRPr/>
          </a:p>
        </p:txBody>
      </p:sp>
      <p:sp>
        <p:nvSpPr>
          <p:cNvPr id="3" name="Subtitle 2"/>
          <p:cNvSpPr>
            <a:spLocks noGrp="1"/>
          </p:cNvSpPr>
          <p:nvPr>
            <p:ph type="subTitle" idx="1"/>
          </p:nvPr>
        </p:nvSpPr>
        <p:spPr>
          <a:xfrm>
            <a:off x="4672383" y="4927600"/>
            <a:ext cx="7008574" cy="1244600"/>
          </a:xfrm>
        </p:spPr>
        <p:txBody>
          <a:bodyPr>
            <a:normAutofit/>
          </a:bodyPr>
          <a:lstStyle>
            <a:lvl1pPr marL="0" indent="0" algn="l">
              <a:spcBef>
                <a:spcPts val="0"/>
              </a:spcBef>
              <a:buNone/>
              <a:defRPr sz="2800" b="0">
                <a:solidFill>
                  <a:schemeClr val="tx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smtClean="0"/>
              <a:t>Click to edit Master subtitle style</a:t>
            </a:r>
            <a:endParaRPr/>
          </a:p>
        </p:txBody>
      </p:sp>
    </p:spTree>
    <p:extLst>
      <p:ext uri="{BB962C8B-B14F-4D97-AF65-F5344CB8AC3E}">
        <p14:creationId xmlns:p14="http://schemas.microsoft.com/office/powerpoint/2010/main" val="3222770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8B5A30F4-0B4E-4E4B-BC36-C30CD13F4E17}" type="datetimeFigureOut">
              <a:rPr lang="en-US"/>
              <a:t>12/14/2020</a:t>
            </a:fld>
            <a:endParaRPr dirty="0"/>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A60BA0E-20D0-4E7C-B286-26C960A6788F}" type="slidenum">
              <a:rPr/>
              <a:t>‹#›</a:t>
            </a:fld>
            <a:endParaRPr/>
          </a:p>
        </p:txBody>
      </p:sp>
    </p:spTree>
    <p:extLst>
      <p:ext uri="{BB962C8B-B14F-4D97-AF65-F5344CB8AC3E}">
        <p14:creationId xmlns:p14="http://schemas.microsoft.com/office/powerpoint/2010/main" val="1563524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12589" y="4445000"/>
            <a:ext cx="7008574" cy="1930400"/>
          </a:xfrm>
        </p:spPr>
        <p:txBody>
          <a:bodyPr anchor="t">
            <a:normAutofit/>
          </a:bodyPr>
          <a:lstStyle>
            <a:lvl1pPr algn="l">
              <a:defRPr sz="5400" b="0" cap="none" baseline="0"/>
            </a:lvl1pPr>
          </a:lstStyle>
          <a:p>
            <a:r>
              <a:rPr lang="en-US" smtClean="0"/>
              <a:t>Click to edit Master title style</a:t>
            </a:r>
            <a:endParaRPr dirty="0"/>
          </a:p>
        </p:txBody>
      </p:sp>
      <p:sp>
        <p:nvSpPr>
          <p:cNvPr id="3" name="Text Placeholder 2"/>
          <p:cNvSpPr>
            <a:spLocks noGrp="1"/>
          </p:cNvSpPr>
          <p:nvPr>
            <p:ph type="body" idx="1"/>
          </p:nvPr>
        </p:nvSpPr>
        <p:spPr>
          <a:xfrm>
            <a:off x="812589" y="3124200"/>
            <a:ext cx="7008574" cy="1296987"/>
          </a:xfrm>
        </p:spPr>
        <p:txBody>
          <a:bodyPr anchor="b">
            <a:normAutofit/>
          </a:bodyPr>
          <a:lstStyle>
            <a:lvl1pPr marL="0" indent="0">
              <a:spcBef>
                <a:spcPts val="0"/>
              </a:spcBef>
              <a:buNone/>
              <a:defRPr sz="2800">
                <a:solidFill>
                  <a:schemeClr val="tx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41963402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117309" y="1701800"/>
            <a:ext cx="4977104" cy="4470400"/>
          </a:xfrm>
        </p:spPr>
        <p:txBody>
          <a:bodyPr>
            <a:normAutofit/>
          </a:bodyPr>
          <a:lstStyle>
            <a:lvl1pPr>
              <a:defRPr sz="2400"/>
            </a:lvl1pPr>
            <a:lvl2pPr>
              <a:defRPr sz="2000"/>
            </a:lvl2pPr>
            <a:lvl3pPr>
              <a:defRPr sz="1800"/>
            </a:lvl3pPr>
            <a:lvl4pPr>
              <a:defRPr sz="1800"/>
            </a:lvl4pPr>
            <a:lvl5pPr marL="2011328">
              <a:defRPr sz="1800"/>
            </a:lvl5pPr>
            <a:lvl6pPr marL="1706581" indent="0">
              <a:buNone/>
              <a:defRPr sz="1800"/>
            </a:lvl6pPr>
            <a:lvl7pPr marL="2011328">
              <a:defRPr sz="1800"/>
            </a:lvl7pPr>
            <a:lvl8pPr marL="2011328">
              <a:defRPr sz="1800"/>
            </a:lvl8pPr>
            <a:lvl9pPr marL="201132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97559" y="1701800"/>
            <a:ext cx="4977104" cy="4470400"/>
          </a:xfrm>
        </p:spPr>
        <p:txBody>
          <a:bodyPr>
            <a:normAutofit/>
          </a:bodyPr>
          <a:lstStyle>
            <a:lvl1pPr>
              <a:defRPr sz="2400"/>
            </a:lvl1pPr>
            <a:lvl2pPr>
              <a:defRPr sz="20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2DD204D1-F9BD-4643-8480-6EA41EB484F1}" type="datetimeFigureOut">
              <a:rPr lang="en-US"/>
              <a:t>12/14/2020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EB37DED6-D4C7-42EE-AB49-D2E39E64FDE4}" type="slidenum">
              <a:rPr/>
              <a:t>‹#›</a:t>
            </a:fld>
            <a:endParaRPr/>
          </a:p>
        </p:txBody>
      </p:sp>
    </p:spTree>
    <p:extLst>
      <p:ext uri="{BB962C8B-B14F-4D97-AF65-F5344CB8AC3E}">
        <p14:creationId xmlns:p14="http://schemas.microsoft.com/office/powerpoint/2010/main" val="3489339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121372" y="1608836"/>
            <a:ext cx="4973041"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smtClean="0"/>
              <a:t>Click to edit Master text styles</a:t>
            </a:r>
          </a:p>
        </p:txBody>
      </p:sp>
      <p:sp>
        <p:nvSpPr>
          <p:cNvPr id="4" name="Content Placeholder 3"/>
          <p:cNvSpPr>
            <a:spLocks noGrp="1"/>
          </p:cNvSpPr>
          <p:nvPr>
            <p:ph sz="half" idx="2"/>
          </p:nvPr>
        </p:nvSpPr>
        <p:spPr>
          <a:xfrm>
            <a:off x="1117309" y="2209800"/>
            <a:ext cx="4977104" cy="3962400"/>
          </a:xfrm>
        </p:spPr>
        <p:txBody>
          <a:bodyPr>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301622" y="1608836"/>
            <a:ext cx="4973041"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smtClean="0"/>
              <a:t>Click to edit Master text styles</a:t>
            </a:r>
          </a:p>
        </p:txBody>
      </p:sp>
      <p:sp>
        <p:nvSpPr>
          <p:cNvPr id="6" name="Content Placeholder 5"/>
          <p:cNvSpPr>
            <a:spLocks noGrp="1"/>
          </p:cNvSpPr>
          <p:nvPr>
            <p:ph sz="quarter" idx="4"/>
          </p:nvPr>
        </p:nvSpPr>
        <p:spPr>
          <a:xfrm>
            <a:off x="6297559" y="2209800"/>
            <a:ext cx="4977104" cy="3962400"/>
          </a:xfrm>
        </p:spPr>
        <p:txBody>
          <a:bodyPr>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2DD204D1-F9BD-4643-8480-6EA41EB484F1}" type="datetimeFigureOut">
              <a:rPr lang="en-US"/>
              <a:t>12/14/2020</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EB37DED6-D4C7-42EE-AB49-D2E39E64FDE4}" type="slidenum">
              <a:rPr/>
              <a:t>‹#›</a:t>
            </a:fld>
            <a:endParaRPr/>
          </a:p>
        </p:txBody>
      </p:sp>
    </p:spTree>
    <p:extLst>
      <p:ext uri="{BB962C8B-B14F-4D97-AF65-F5344CB8AC3E}">
        <p14:creationId xmlns:p14="http://schemas.microsoft.com/office/powerpoint/2010/main" val="355283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2DD204D1-F9BD-4643-8480-6EA41EB484F1}" type="datetimeFigureOut">
              <a:rPr lang="en-US"/>
              <a:t>12/14/2020</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EB37DED6-D4C7-42EE-AB49-D2E39E64FDE4}" type="slidenum">
              <a:rPr/>
              <a:t>‹#›</a:t>
            </a:fld>
            <a:endParaRPr/>
          </a:p>
        </p:txBody>
      </p:sp>
    </p:spTree>
    <p:extLst>
      <p:ext uri="{BB962C8B-B14F-4D97-AF65-F5344CB8AC3E}">
        <p14:creationId xmlns:p14="http://schemas.microsoft.com/office/powerpoint/2010/main" val="3516763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D204D1-F9BD-4643-8480-6EA41EB484F1}" type="datetimeFigureOut">
              <a:rPr lang="en-US"/>
              <a:t>12/14/2020</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EB37DED6-D4C7-42EE-AB49-D2E39E64FDE4}" type="slidenum">
              <a:rPr/>
              <a:t>‹#›</a:t>
            </a:fld>
            <a:endParaRPr/>
          </a:p>
        </p:txBody>
      </p:sp>
    </p:spTree>
    <p:extLst>
      <p:ext uri="{BB962C8B-B14F-4D97-AF65-F5344CB8AC3E}">
        <p14:creationId xmlns:p14="http://schemas.microsoft.com/office/powerpoint/2010/main" val="2068731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3961368" y="0"/>
            <a:ext cx="7922736"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304721" y="1701800"/>
            <a:ext cx="3351927" cy="2844800"/>
          </a:xfrm>
        </p:spPr>
        <p:txBody>
          <a:bodyPr anchor="b">
            <a:normAutofit/>
          </a:bodyPr>
          <a:lstStyle>
            <a:lvl1pPr algn="l">
              <a:defRPr sz="2000" b="1"/>
            </a:lvl1pPr>
          </a:lstStyle>
          <a:p>
            <a:r>
              <a:rPr lang="en-US" smtClean="0"/>
              <a:t>Click to edit Master title style</a:t>
            </a:r>
            <a:endParaRPr/>
          </a:p>
        </p:txBody>
      </p:sp>
      <p:sp>
        <p:nvSpPr>
          <p:cNvPr id="4" name="Text Placeholder 3"/>
          <p:cNvSpPr>
            <a:spLocks noGrp="1"/>
          </p:cNvSpPr>
          <p:nvPr>
            <p:ph type="body" sz="half" idx="2"/>
          </p:nvPr>
        </p:nvSpPr>
        <p:spPr>
          <a:xfrm>
            <a:off x="304721" y="4648200"/>
            <a:ext cx="3351927" cy="1727200"/>
          </a:xfrm>
        </p:spPr>
        <p:txBody>
          <a:bodyPr>
            <a:normAutofit/>
          </a:bodyPr>
          <a:lstStyle>
            <a:lvl1pPr marL="0" indent="0">
              <a:spcBef>
                <a:spcPts val="120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smtClean="0"/>
              <a:t>Click to edit Master text styles</a:t>
            </a:r>
          </a:p>
        </p:txBody>
      </p:sp>
      <p:sp>
        <p:nvSpPr>
          <p:cNvPr id="3" name="Content Placeholder 2"/>
          <p:cNvSpPr>
            <a:spLocks noGrp="1"/>
          </p:cNvSpPr>
          <p:nvPr>
            <p:ph idx="1"/>
          </p:nvPr>
        </p:nvSpPr>
        <p:spPr>
          <a:xfrm>
            <a:off x="4469236" y="482600"/>
            <a:ext cx="6805427" cy="5892800"/>
          </a:xfrm>
        </p:spPr>
        <p:txBody>
          <a:bodyPr>
            <a:normAutofit/>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126BF754-515F-40B9-8D24-D54D5825B3D0}" type="datetimeFigureOut">
              <a:rPr lang="en-US"/>
              <a:t>12/14/2020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DFBB78A-01B4-41F2-96B0-677A4A282832}" type="slidenum">
              <a:rPr/>
              <a:t>‹#›</a:t>
            </a:fld>
            <a:endParaRPr/>
          </a:p>
        </p:txBody>
      </p:sp>
    </p:spTree>
    <p:extLst>
      <p:ext uri="{BB962C8B-B14F-4D97-AF65-F5344CB8AC3E}">
        <p14:creationId xmlns:p14="http://schemas.microsoft.com/office/powerpoint/2010/main" val="196807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2082258" y="0"/>
            <a:ext cx="802431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2437765" y="4800600"/>
            <a:ext cx="7313295" cy="762000"/>
          </a:xfrm>
        </p:spPr>
        <p:txBody>
          <a:bodyPr anchor="b">
            <a:normAutofit/>
          </a:bodyPr>
          <a:lstStyle>
            <a:lvl1pPr algn="l">
              <a:defRPr sz="2000" b="1"/>
            </a:lvl1pPr>
          </a:lstStyle>
          <a:p>
            <a:r>
              <a:rPr lang="en-US" smtClean="0"/>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2437765" y="279401"/>
            <a:ext cx="7313295" cy="4448175"/>
          </a:xfrm>
        </p:spPr>
        <p:txBody>
          <a:bodyPr>
            <a:normAutofit/>
          </a:bodyPr>
          <a:lstStyle>
            <a:lvl1pPr marL="0" indent="0">
              <a:buNone/>
              <a:defRPr sz="28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smtClean="0"/>
              <a:t>Click icon to add picture</a:t>
            </a:r>
            <a:endParaRPr/>
          </a:p>
        </p:txBody>
      </p:sp>
      <p:sp>
        <p:nvSpPr>
          <p:cNvPr id="4" name="Text Placeholder 3"/>
          <p:cNvSpPr>
            <a:spLocks noGrp="1"/>
          </p:cNvSpPr>
          <p:nvPr>
            <p:ph type="body" sz="half" idx="2"/>
          </p:nvPr>
        </p:nvSpPr>
        <p:spPr>
          <a:xfrm>
            <a:off x="2437765" y="5562600"/>
            <a:ext cx="7313295" cy="812800"/>
          </a:xfrm>
        </p:spPr>
        <p:txBody>
          <a:bodyPr>
            <a:normAutofit/>
          </a:bodyPr>
          <a:lstStyle>
            <a:lvl1pPr marL="0" indent="0">
              <a:spcBef>
                <a:spcPts val="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6BF754-515F-40B9-8D24-D54D5825B3D0}" type="datetimeFigureOut">
              <a:rPr lang="en-US"/>
              <a:t>12/14/2020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DFBB78A-01B4-41F2-96B0-677A4A282832}" type="slidenum">
              <a:rPr/>
              <a:t>‹#›</a:t>
            </a:fld>
            <a:endParaRPr/>
          </a:p>
        </p:txBody>
      </p:sp>
    </p:spTree>
    <p:extLst>
      <p:ext uri="{BB962C8B-B14F-4D97-AF65-F5344CB8AC3E}">
        <p14:creationId xmlns:p14="http://schemas.microsoft.com/office/powerpoint/2010/main" val="1221337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7AECB6C2-1084-4AED-A74A-DF028B0094EA}" type="datetimeFigureOut">
              <a:rPr lang="en-US"/>
              <a:t>12/14/2020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591C5AD9-787D-40FA-8A4D-16A055B9AF81}" type="slidenum">
              <a:rPr/>
              <a:t>‹#›</a:t>
            </a:fld>
            <a:endParaRPr/>
          </a:p>
        </p:txBody>
      </p:sp>
    </p:spTree>
    <p:extLst>
      <p:ext uri="{BB962C8B-B14F-4D97-AF65-F5344CB8AC3E}">
        <p14:creationId xmlns:p14="http://schemas.microsoft.com/office/powerpoint/2010/main" val="1010434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852633" y="274638"/>
            <a:ext cx="1422030" cy="5897561"/>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117309" y="274638"/>
            <a:ext cx="8532178" cy="589756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7AECB6C2-1084-4AED-A74A-DF028B0094EA}" type="datetimeFigureOut">
              <a:rPr lang="en-US"/>
              <a:t>12/14/2020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591C5AD9-787D-40FA-8A4D-16A055B9AF81}" type="slidenum">
              <a:rPr/>
              <a:t>‹#›</a:t>
            </a:fld>
            <a:endParaRPr/>
          </a:p>
        </p:txBody>
      </p:sp>
    </p:spTree>
    <p:extLst>
      <p:ext uri="{BB962C8B-B14F-4D97-AF65-F5344CB8AC3E}">
        <p14:creationId xmlns:p14="http://schemas.microsoft.com/office/powerpoint/2010/main" val="365071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9" name="Rectangle 8"/>
          <p:cNvSpPr/>
          <p:nvPr/>
        </p:nvSpPr>
        <p:spPr>
          <a:xfrm>
            <a:off x="304721" y="0"/>
            <a:ext cx="11579384"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smtClean="0"/>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baseline="0">
                <a:solidFill>
                  <a:schemeClr val="tx2">
                    <a:lumMod val="65000"/>
                    <a:lumOff val="35000"/>
                  </a:schemeClr>
                </a:solidFill>
              </a:defRPr>
            </a:lvl1pPr>
          </a:lstStyle>
          <a:p>
            <a:fld id="{2DD204D1-F9BD-4643-8480-6EA41EB484F1}" type="datetimeFigureOut">
              <a:rPr lang="en-US" smtClean="0"/>
              <a:pPr/>
              <a:t>12/14/2020</a:t>
            </a:fld>
            <a:endParaRPr lang="en-US"/>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baseline="0">
                <a:solidFill>
                  <a:schemeClr val="tx2">
                    <a:lumMod val="65000"/>
                    <a:lumOff val="35000"/>
                  </a:schemeClr>
                </a:solidFill>
              </a:defRPr>
            </a:lvl1pPr>
          </a:lstStyle>
          <a:p>
            <a:endParaRPr lang="en-US"/>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baseline="0">
                <a:solidFill>
                  <a:schemeClr val="tx2">
                    <a:lumMod val="65000"/>
                    <a:lumOff val="35000"/>
                  </a:schemeClr>
                </a:solidFill>
              </a:defRPr>
            </a:lvl1pPr>
          </a:lstStyle>
          <a:p>
            <a:fld id="{EB37DED6-D4C7-42EE-AB49-D2E39E64FDE4}" type="slidenum">
              <a:rPr lang="en-US" smtClean="0"/>
              <a:pPr/>
              <a:t>‹#›</a:t>
            </a:fld>
            <a:endParaRPr lang="en-US"/>
          </a:p>
        </p:txBody>
      </p:sp>
    </p:spTree>
    <p:extLst>
      <p:ext uri="{BB962C8B-B14F-4D97-AF65-F5344CB8AC3E}">
        <p14:creationId xmlns:p14="http://schemas.microsoft.com/office/powerpoint/2010/main" val="1544047913"/>
      </p:ext>
    </p:extLst>
  </p:cSld>
  <p:clrMap bg1="lt1" tx1="dk1" bg2="lt2" tx2="dk2" accent1="accent1" accent2="accent2" accent3="accent3" accent4="accent4" accent5="accent5" accent6="accent6" hlink="hlink" folHlink="folHlink"/>
  <p:sldLayoutIdLst>
    <p:sldLayoutId id="2147483661" r:id="rId1"/>
    <p:sldLayoutId id="2147483679" r:id="rId2"/>
    <p:sldLayoutId id="2147483663" r:id="rId3"/>
    <p:sldLayoutId id="2147483664" r:id="rId4"/>
    <p:sldLayoutId id="2147483665" r:id="rId5"/>
    <p:sldLayoutId id="2147483666" r:id="rId6"/>
    <p:sldLayoutId id="2147483667" r:id="rId7"/>
    <p:sldLayoutId id="2147483675" r:id="rId8"/>
    <p:sldLayoutId id="2147483676" r:id="rId9"/>
    <p:sldLayoutId id="2147483677" r:id="rId10"/>
    <p:sldLayoutId id="2147483678"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85000"/>
        </a:lnSpc>
        <a:spcBef>
          <a:spcPct val="0"/>
        </a:spcBef>
        <a:buNone/>
        <a:tabLst/>
        <a:defRPr sz="4400" kern="1200" cap="none" baseline="0">
          <a:solidFill>
            <a:schemeClr val="tx1"/>
          </a:solidFill>
          <a:latin typeface="+mj-lt"/>
          <a:ea typeface="+mj-ea"/>
          <a:cs typeface="+mj-cs"/>
        </a:defRPr>
      </a:lvl1pPr>
    </p:titleStyle>
    <p:body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0412" y="1498601"/>
            <a:ext cx="7110545" cy="1244599"/>
          </a:xfrm>
        </p:spPr>
        <p:txBody>
          <a:bodyPr>
            <a:normAutofit/>
          </a:bodyPr>
          <a:lstStyle/>
          <a:p>
            <a:pPr algn="ctr"/>
            <a:r>
              <a:rPr lang="fr-FR" sz="6600" b="1" dirty="0" smtClean="0">
                <a:latin typeface="Times New Roman" panose="02020603050405020304" pitchFamily="18" charset="0"/>
                <a:cs typeface="Times New Roman" panose="02020603050405020304" pitchFamily="18" charset="0"/>
              </a:rPr>
              <a:t>Dialogue</a:t>
            </a:r>
            <a:endParaRPr lang="en-US" sz="66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4227511" y="3429000"/>
            <a:ext cx="7796345" cy="1447800"/>
          </a:xfrm>
        </p:spPr>
        <p:txBody>
          <a:bodyPr>
            <a:normAutofit/>
          </a:bodyPr>
          <a:lstStyle/>
          <a:p>
            <a:r>
              <a:rPr lang="fr-FR" b="1" dirty="0" smtClean="0">
                <a:latin typeface="Times New Roman" panose="02020603050405020304" pitchFamily="18" charset="0"/>
                <a:cs typeface="Times New Roman" panose="02020603050405020304" pitchFamily="18" charset="0"/>
              </a:rPr>
              <a:t>Une proposition du comité  social et économique</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0340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531812" y="304800"/>
            <a:ext cx="11277600" cy="6324600"/>
          </a:xfrm>
        </p:spPr>
        <p:txBody>
          <a:bodyPr>
            <a:normAutofit fontScale="92500" lnSpcReduction="10000"/>
          </a:bodyPr>
          <a:lstStyle/>
          <a:p>
            <a:r>
              <a:rPr lang="fr-FR" b="1" dirty="0" smtClean="0">
                <a:latin typeface="Times New Roman" panose="02020603050405020304" pitchFamily="18" charset="0"/>
                <a:cs typeface="Times New Roman" panose="02020603050405020304" pitchFamily="18" charset="0"/>
              </a:rPr>
              <a:t>Le comité social et économique vous propose des locations dans une station de sports d’hiver, comme l’an dernier. Etes-vous intéressés?</a:t>
            </a:r>
          </a:p>
          <a:p>
            <a:r>
              <a:rPr lang="fr-FR" b="1" dirty="0" smtClean="0">
                <a:latin typeface="Times New Roman" panose="02020603050405020304" pitchFamily="18" charset="0"/>
                <a:cs typeface="Times New Roman" panose="02020603050405020304" pitchFamily="18" charset="0"/>
              </a:rPr>
              <a:t>Ca dépend des conditions.</a:t>
            </a:r>
          </a:p>
          <a:p>
            <a:r>
              <a:rPr lang="fr-FR" b="1" dirty="0" smtClean="0">
                <a:latin typeface="Times New Roman" panose="02020603050405020304" pitchFamily="18" charset="0"/>
                <a:cs typeface="Times New Roman" panose="02020603050405020304" pitchFamily="18" charset="0"/>
              </a:rPr>
              <a:t>Vous connaissez les tarifs des agences de voyages. C’est avec le comité social et économique que les locations sont les moins chères.</a:t>
            </a:r>
          </a:p>
          <a:p>
            <a:r>
              <a:rPr lang="fr-FR" b="1" dirty="0" smtClean="0">
                <a:latin typeface="Times New Roman" panose="02020603050405020304" pitchFamily="18" charset="0"/>
                <a:cs typeface="Times New Roman" panose="02020603050405020304" pitchFamily="18" charset="0"/>
              </a:rPr>
              <a:t>Mais comment faites-vous?</a:t>
            </a:r>
          </a:p>
          <a:p>
            <a:r>
              <a:rPr lang="fr-FR" b="1" dirty="0" smtClean="0">
                <a:latin typeface="Times New Roman" panose="02020603050405020304" pitchFamily="18" charset="0"/>
                <a:cs typeface="Times New Roman" panose="02020603050405020304" pitchFamily="18" charset="0"/>
              </a:rPr>
              <a:t>C’est simple. Il y a des chalets avec plusieurs appartements et des studios. Nous louons le tout. </a:t>
            </a:r>
          </a:p>
          <a:p>
            <a:r>
              <a:rPr lang="fr-FR" b="1" dirty="0" smtClean="0">
                <a:latin typeface="Times New Roman" panose="02020603050405020304" pitchFamily="18" charset="0"/>
                <a:cs typeface="Times New Roman" panose="02020603050405020304" pitchFamily="18" charset="0"/>
              </a:rPr>
              <a:t>Dans un studio, qu’est-ce qu’il y a?</a:t>
            </a:r>
          </a:p>
          <a:p>
            <a:r>
              <a:rPr lang="fr-FR" b="1" dirty="0" smtClean="0">
                <a:latin typeface="Times New Roman" panose="02020603050405020304" pitchFamily="18" charset="0"/>
                <a:cs typeface="Times New Roman" panose="02020603050405020304" pitchFamily="18" charset="0"/>
              </a:rPr>
              <a:t>Dans les studios, il y a une kitchenette et une douche. Dans les appartements, vous avez une cuisine, un séjour avec une cheminée et un balcon, une chambre double avec un grand lit, une chambre individuelle et une salle de bains. Je vous laisse la documentation.</a:t>
            </a:r>
          </a:p>
          <a:p>
            <a:r>
              <a:rPr lang="fr-FR" b="1" dirty="0" smtClean="0">
                <a:latin typeface="Times New Roman" panose="02020603050405020304" pitchFamily="18" charset="0"/>
                <a:cs typeface="Times New Roman" panose="02020603050405020304" pitchFamily="18" charset="0"/>
              </a:rPr>
              <a:t>Je connais ces chalets. Ils sont très bien meublés et ils ont la plus belle vue de la station.</a:t>
            </a:r>
          </a:p>
          <a:p>
            <a:r>
              <a:rPr lang="fr-FR" b="1" dirty="0" smtClean="0">
                <a:latin typeface="Times New Roman" panose="02020603050405020304" pitchFamily="18" charset="0"/>
                <a:cs typeface="Times New Roman" panose="02020603050405020304" pitchFamily="18" charset="0"/>
              </a:rPr>
              <a:t>Et en plus, ils sont au pied des pistes de ski. C’est le plus important.</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1182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989012" y="762000"/>
            <a:ext cx="10210800" cy="4953000"/>
          </a:xfrm>
        </p:spPr>
        <p:txBody>
          <a:bodyPr>
            <a:normAutofit fontScale="92500" lnSpcReduction="20000"/>
          </a:bodyPr>
          <a:lstStyle/>
          <a:p>
            <a:pPr marL="0" indent="0">
              <a:buNone/>
            </a:pPr>
            <a:r>
              <a:rPr lang="fr-FR" b="1" dirty="0">
                <a:latin typeface="Times New Roman" panose="02020603050405020304" pitchFamily="18" charset="0"/>
                <a:cs typeface="Times New Roman" panose="02020603050405020304" pitchFamily="18" charset="0"/>
              </a:rPr>
              <a:t>l</a:t>
            </a:r>
            <a:r>
              <a:rPr lang="fr-FR" b="1" dirty="0" smtClean="0">
                <a:latin typeface="Times New Roman" panose="02020603050405020304" pitchFamily="18" charset="0"/>
                <a:cs typeface="Times New Roman" panose="02020603050405020304" pitchFamily="18" charset="0"/>
              </a:rPr>
              <a:t>e comité social et économique – </a:t>
            </a:r>
            <a:r>
              <a:rPr lang="sr-Latn-RS" b="1" dirty="0" smtClean="0">
                <a:latin typeface="Times New Roman" panose="02020603050405020304" pitchFamily="18" charset="0"/>
                <a:cs typeface="Times New Roman" panose="02020603050405020304" pitchFamily="18" charset="0"/>
              </a:rPr>
              <a:t>sindikat preduzeća (socijalni i ekonomski </a:t>
            </a:r>
            <a:r>
              <a:rPr lang="sr-Latn-RS" b="1" dirty="0" smtClean="0">
                <a:latin typeface="Times New Roman" panose="02020603050405020304" pitchFamily="18" charset="0"/>
                <a:cs typeface="Times New Roman" panose="02020603050405020304" pitchFamily="18" charset="0"/>
              </a:rPr>
              <a:t>odbor)</a:t>
            </a:r>
          </a:p>
          <a:p>
            <a:pPr marL="0" indent="0">
              <a:buNone/>
            </a:pPr>
            <a:r>
              <a:rPr lang="fr-FR" b="1" dirty="0">
                <a:latin typeface="Times New Roman" panose="02020603050405020304" pitchFamily="18" charset="0"/>
                <a:cs typeface="Times New Roman" panose="02020603050405020304" pitchFamily="18" charset="0"/>
              </a:rPr>
              <a:t>l</a:t>
            </a:r>
            <a:r>
              <a:rPr lang="sr-Latn-RS" b="1" dirty="0" smtClean="0">
                <a:latin typeface="Times New Roman" panose="02020603050405020304" pitchFamily="18" charset="0"/>
                <a:cs typeface="Times New Roman" panose="02020603050405020304" pitchFamily="18" charset="0"/>
              </a:rPr>
              <a:t>a</a:t>
            </a:r>
            <a:r>
              <a:rPr lang="fr-FR" b="1" dirty="0" smtClean="0">
                <a:latin typeface="Times New Roman" panose="02020603050405020304" pitchFamily="18" charset="0"/>
                <a:cs typeface="Times New Roman" panose="02020603050405020304" pitchFamily="18" charset="0"/>
              </a:rPr>
              <a:t> location – i</a:t>
            </a:r>
            <a:r>
              <a:rPr lang="sr-Latn-RS" b="1" dirty="0" smtClean="0">
                <a:latin typeface="Times New Roman" panose="02020603050405020304" pitchFamily="18" charset="0"/>
                <a:cs typeface="Times New Roman" panose="02020603050405020304" pitchFamily="18" charset="0"/>
              </a:rPr>
              <a:t>znajmljivanje</a:t>
            </a:r>
          </a:p>
          <a:p>
            <a:pPr marL="0" indent="0">
              <a:buNone/>
            </a:pPr>
            <a:r>
              <a:rPr lang="fr-FR" b="1" dirty="0">
                <a:latin typeface="Times New Roman" panose="02020603050405020304" pitchFamily="18" charset="0"/>
                <a:cs typeface="Times New Roman" panose="02020603050405020304" pitchFamily="18" charset="0"/>
              </a:rPr>
              <a:t>l</a:t>
            </a:r>
            <a:r>
              <a:rPr lang="fr-FR" b="1" dirty="0" smtClean="0">
                <a:latin typeface="Times New Roman" panose="02020603050405020304" pitchFamily="18" charset="0"/>
                <a:cs typeface="Times New Roman" panose="02020603050405020304" pitchFamily="18" charset="0"/>
              </a:rPr>
              <a:t>a station de sports d’hiver – </a:t>
            </a:r>
            <a:r>
              <a:rPr lang="sr-Latn-RS" b="1" dirty="0" smtClean="0">
                <a:latin typeface="Times New Roman" panose="02020603050405020304" pitchFamily="18" charset="0"/>
                <a:cs typeface="Times New Roman" panose="02020603050405020304" pitchFamily="18" charset="0"/>
              </a:rPr>
              <a:t>ski-centar</a:t>
            </a:r>
          </a:p>
          <a:p>
            <a:pPr marL="0" indent="0">
              <a:buNone/>
            </a:pPr>
            <a:r>
              <a:rPr lang="sr-Latn-RS" b="1" dirty="0">
                <a:latin typeface="Times New Roman" panose="02020603050405020304" pitchFamily="18" charset="0"/>
                <a:cs typeface="Times New Roman" panose="02020603050405020304" pitchFamily="18" charset="0"/>
              </a:rPr>
              <a:t>l</a:t>
            </a:r>
            <a:r>
              <a:rPr lang="sr-Latn-RS" b="1" dirty="0" smtClean="0">
                <a:latin typeface="Times New Roman" panose="02020603050405020304" pitchFamily="18" charset="0"/>
                <a:cs typeface="Times New Roman" panose="02020603050405020304" pitchFamily="18" charset="0"/>
              </a:rPr>
              <a:t>e ch</a:t>
            </a:r>
            <a:r>
              <a:rPr lang="fr-FR" b="1" dirty="0" err="1" smtClean="0">
                <a:latin typeface="Times New Roman" panose="02020603050405020304" pitchFamily="18" charset="0"/>
                <a:cs typeface="Times New Roman" panose="02020603050405020304" pitchFamily="18" charset="0"/>
              </a:rPr>
              <a:t>alet</a:t>
            </a:r>
            <a:r>
              <a:rPr lang="fr-FR" b="1" dirty="0" smtClean="0">
                <a:latin typeface="Times New Roman" panose="02020603050405020304" pitchFamily="18" charset="0"/>
                <a:cs typeface="Times New Roman" panose="02020603050405020304" pitchFamily="18" charset="0"/>
              </a:rPr>
              <a:t> – </a:t>
            </a:r>
            <a:r>
              <a:rPr lang="sr-Latn-RS" b="1" dirty="0" smtClean="0">
                <a:latin typeface="Times New Roman" panose="02020603050405020304" pitchFamily="18" charset="0"/>
                <a:cs typeface="Times New Roman" panose="02020603050405020304" pitchFamily="18" charset="0"/>
              </a:rPr>
              <a:t>planinska drvena kuća, letnjikovac</a:t>
            </a:r>
          </a:p>
          <a:p>
            <a:pPr marL="0" indent="0">
              <a:buNone/>
            </a:pPr>
            <a:r>
              <a:rPr lang="fr-FR" b="1" dirty="0">
                <a:latin typeface="Times New Roman" panose="02020603050405020304" pitchFamily="18" charset="0"/>
                <a:cs typeface="Times New Roman" panose="02020603050405020304" pitchFamily="18" charset="0"/>
              </a:rPr>
              <a:t>l</a:t>
            </a:r>
            <a:r>
              <a:rPr lang="sr-Latn-RS" b="1" dirty="0" smtClean="0">
                <a:latin typeface="Times New Roman" panose="02020603050405020304" pitchFamily="18" charset="0"/>
                <a:cs typeface="Times New Roman" panose="02020603050405020304" pitchFamily="18" charset="0"/>
              </a:rPr>
              <a:t>a </a:t>
            </a:r>
            <a:r>
              <a:rPr lang="fr-FR" b="1" dirty="0" smtClean="0">
                <a:latin typeface="Times New Roman" panose="02020603050405020304" pitchFamily="18" charset="0"/>
                <a:cs typeface="Times New Roman" panose="02020603050405020304" pitchFamily="18" charset="0"/>
              </a:rPr>
              <a:t>kitchenette – l</a:t>
            </a:r>
            <a:r>
              <a:rPr lang="sr-Latn-RS" b="1" dirty="0" smtClean="0">
                <a:latin typeface="Times New Roman" panose="02020603050405020304" pitchFamily="18" charset="0"/>
                <a:cs typeface="Times New Roman" panose="02020603050405020304" pitchFamily="18" charset="0"/>
              </a:rPr>
              <a:t>a cuisinette</a:t>
            </a:r>
          </a:p>
          <a:p>
            <a:pPr marL="0" indent="0">
              <a:buNone/>
            </a:pPr>
            <a:r>
              <a:rPr lang="sr-Latn-RS" b="1" dirty="0">
                <a:latin typeface="Times New Roman" panose="02020603050405020304" pitchFamily="18" charset="0"/>
                <a:cs typeface="Times New Roman" panose="02020603050405020304" pitchFamily="18" charset="0"/>
              </a:rPr>
              <a:t>l</a:t>
            </a:r>
            <a:r>
              <a:rPr lang="sr-Latn-RS" b="1" dirty="0" smtClean="0">
                <a:latin typeface="Times New Roman" panose="02020603050405020304" pitchFamily="18" charset="0"/>
                <a:cs typeface="Times New Roman" panose="02020603050405020304" pitchFamily="18" charset="0"/>
              </a:rPr>
              <a:t>e s</a:t>
            </a:r>
            <a:r>
              <a:rPr lang="fr-FR" b="1" dirty="0" err="1" smtClean="0">
                <a:latin typeface="Times New Roman" panose="02020603050405020304" pitchFamily="18" charset="0"/>
                <a:cs typeface="Times New Roman" panose="02020603050405020304" pitchFamily="18" charset="0"/>
              </a:rPr>
              <a:t>éjour</a:t>
            </a:r>
            <a:r>
              <a:rPr lang="fr-FR" b="1" dirty="0" smtClean="0">
                <a:latin typeface="Times New Roman" panose="02020603050405020304" pitchFamily="18" charset="0"/>
                <a:cs typeface="Times New Roman" panose="02020603050405020304" pitchFamily="18" charset="0"/>
              </a:rPr>
              <a:t> – </a:t>
            </a:r>
            <a:r>
              <a:rPr lang="sr-Latn-RS" b="1" dirty="0" smtClean="0">
                <a:latin typeface="Times New Roman" panose="02020603050405020304" pitchFamily="18" charset="0"/>
                <a:cs typeface="Times New Roman" panose="02020603050405020304" pitchFamily="18" charset="0"/>
              </a:rPr>
              <a:t>dnevni boravak</a:t>
            </a:r>
          </a:p>
          <a:p>
            <a:pPr marL="0" indent="0">
              <a:buNone/>
            </a:pPr>
            <a:r>
              <a:rPr lang="fr-FR" b="1" dirty="0">
                <a:latin typeface="Times New Roman" panose="02020603050405020304" pitchFamily="18" charset="0"/>
                <a:cs typeface="Times New Roman" panose="02020603050405020304" pitchFamily="18" charset="0"/>
              </a:rPr>
              <a:t>l</a:t>
            </a:r>
            <a:r>
              <a:rPr lang="fr-FR" b="1" dirty="0" smtClean="0">
                <a:latin typeface="Times New Roman" panose="02020603050405020304" pitchFamily="18" charset="0"/>
                <a:cs typeface="Times New Roman" panose="02020603050405020304" pitchFamily="18" charset="0"/>
              </a:rPr>
              <a:t>a cheminée – </a:t>
            </a:r>
            <a:r>
              <a:rPr lang="fr-FR" b="1" dirty="0" err="1" smtClean="0">
                <a:latin typeface="Times New Roman" panose="02020603050405020304" pitchFamily="18" charset="0"/>
                <a:cs typeface="Times New Roman" panose="02020603050405020304" pitchFamily="18" charset="0"/>
              </a:rPr>
              <a:t>od</a:t>
            </a:r>
            <a:r>
              <a:rPr lang="sr-Latn-RS" b="1" dirty="0" smtClean="0">
                <a:latin typeface="Times New Roman" panose="02020603050405020304" pitchFamily="18" charset="0"/>
                <a:cs typeface="Times New Roman" panose="02020603050405020304" pitchFamily="18" charset="0"/>
              </a:rPr>
              <a:t>žak, kamin</a:t>
            </a:r>
          </a:p>
          <a:p>
            <a:pPr marL="0" indent="0">
              <a:buNone/>
            </a:pPr>
            <a:r>
              <a:rPr lang="fr-FR" b="1" dirty="0" err="1" smtClean="0">
                <a:latin typeface="Times New Roman" panose="02020603050405020304" pitchFamily="18" charset="0"/>
                <a:cs typeface="Times New Roman" panose="02020603050405020304" pitchFamily="18" charset="0"/>
              </a:rPr>
              <a:t>meublé,e</a:t>
            </a:r>
            <a:r>
              <a:rPr lang="fr-FR" b="1" dirty="0" smtClean="0">
                <a:latin typeface="Times New Roman" panose="02020603050405020304" pitchFamily="18" charset="0"/>
                <a:cs typeface="Times New Roman" panose="02020603050405020304" pitchFamily="18" charset="0"/>
              </a:rPr>
              <a:t> – </a:t>
            </a:r>
            <a:r>
              <a:rPr lang="sr-Latn-RS" b="1" dirty="0" smtClean="0">
                <a:latin typeface="Times New Roman" panose="02020603050405020304" pitchFamily="18" charset="0"/>
                <a:cs typeface="Times New Roman" panose="02020603050405020304" pitchFamily="18" charset="0"/>
              </a:rPr>
              <a:t>namešten</a:t>
            </a:r>
          </a:p>
          <a:p>
            <a:pPr marL="0" indent="0">
              <a:buNone/>
            </a:pPr>
            <a:r>
              <a:rPr lang="sr-Latn-RS" b="1" dirty="0">
                <a:latin typeface="Times New Roman" panose="02020603050405020304" pitchFamily="18" charset="0"/>
                <a:cs typeface="Times New Roman" panose="02020603050405020304" pitchFamily="18" charset="0"/>
              </a:rPr>
              <a:t>a</a:t>
            </a:r>
            <a:r>
              <a:rPr lang="fr-FR" b="1" dirty="0" smtClean="0">
                <a:latin typeface="Times New Roman" panose="02020603050405020304" pitchFamily="18" charset="0"/>
                <a:cs typeface="Times New Roman" panose="02020603050405020304" pitchFamily="18" charset="0"/>
              </a:rPr>
              <a:t>u pied de – </a:t>
            </a:r>
            <a:r>
              <a:rPr lang="sr-Latn-RS" b="1" dirty="0" smtClean="0">
                <a:latin typeface="Times New Roman" panose="02020603050405020304" pitchFamily="18" charset="0"/>
                <a:cs typeface="Times New Roman" panose="02020603050405020304" pitchFamily="18" charset="0"/>
              </a:rPr>
              <a:t>u podnožju</a:t>
            </a:r>
          </a:p>
          <a:p>
            <a:pPr marL="0" indent="0">
              <a:buNone/>
            </a:pPr>
            <a:r>
              <a:rPr lang="sr-Latn-RS" b="1" dirty="0">
                <a:latin typeface="Times New Roman" panose="02020603050405020304" pitchFamily="18" charset="0"/>
                <a:cs typeface="Times New Roman" panose="02020603050405020304" pitchFamily="18" charset="0"/>
              </a:rPr>
              <a:t>l</a:t>
            </a:r>
            <a:r>
              <a:rPr lang="fr-FR" b="1" dirty="0" smtClean="0">
                <a:latin typeface="Times New Roman" panose="02020603050405020304" pitchFamily="18" charset="0"/>
                <a:cs typeface="Times New Roman" panose="02020603050405020304" pitchFamily="18" charset="0"/>
              </a:rPr>
              <a:t>a piste de ski – </a:t>
            </a:r>
            <a:r>
              <a:rPr lang="sr-Latn-RS" b="1" dirty="0" smtClean="0">
                <a:latin typeface="Times New Roman" panose="02020603050405020304" pitchFamily="18" charset="0"/>
                <a:cs typeface="Times New Roman" panose="02020603050405020304" pitchFamily="18" charset="0"/>
              </a:rPr>
              <a:t>ski-staza</a:t>
            </a:r>
            <a:endParaRPr lang="sr-Latn-R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360655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077" y="609600"/>
            <a:ext cx="6651597" cy="850721"/>
          </a:xfrm>
        </p:spPr>
        <p:txBody>
          <a:bodyPr>
            <a:normAutofit/>
          </a:bodyPr>
          <a:lstStyle/>
          <a:p>
            <a:pPr algn="ctr"/>
            <a:r>
              <a:rPr lang="sr-Latn-RS" sz="4400" b="1" dirty="0" smtClean="0">
                <a:latin typeface="Times New Roman" panose="02020603050405020304" pitchFamily="18" charset="0"/>
                <a:cs typeface="Times New Roman" panose="02020603050405020304" pitchFamily="18" charset="0"/>
              </a:rPr>
              <a:t>Questions</a:t>
            </a:r>
            <a:r>
              <a:rPr lang="fr-FR" sz="4400" b="1" dirty="0" smtClean="0">
                <a:latin typeface="Times New Roman" panose="02020603050405020304" pitchFamily="18" charset="0"/>
                <a:cs typeface="Times New Roman" panose="02020603050405020304" pitchFamily="18" charset="0"/>
              </a:rPr>
              <a:t>:</a:t>
            </a:r>
            <a:endParaRPr lang="en-US" sz="4400" b="1" dirty="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a:xfrm>
            <a:off x="373393" y="2133600"/>
            <a:ext cx="7326299" cy="3429000"/>
          </a:xfrm>
        </p:spPr>
        <p:txBody>
          <a:bodyPr>
            <a:normAutofit/>
          </a:bodyPr>
          <a:lstStyle/>
          <a:p>
            <a:pPr marL="457200" indent="-457200">
              <a:buAutoNum type="arabicPeriod"/>
            </a:pPr>
            <a:r>
              <a:rPr lang="fr-FR" b="1" dirty="0" smtClean="0">
                <a:latin typeface="Times New Roman" panose="02020603050405020304" pitchFamily="18" charset="0"/>
                <a:cs typeface="Times New Roman" panose="02020603050405020304" pitchFamily="18" charset="0"/>
              </a:rPr>
              <a:t>Qu’est-ce que le comité social et économique propose à ses employés?</a:t>
            </a:r>
          </a:p>
          <a:p>
            <a:pPr marL="457200" indent="-457200">
              <a:buAutoNum type="arabicPeriod"/>
            </a:pPr>
            <a:r>
              <a:rPr lang="fr-FR" b="1" dirty="0" smtClean="0">
                <a:latin typeface="Times New Roman" panose="02020603050405020304" pitchFamily="18" charset="0"/>
                <a:cs typeface="Times New Roman" panose="02020603050405020304" pitchFamily="18" charset="0"/>
              </a:rPr>
              <a:t>Pourquoi les locations sont les moins chères avec le comité social et économique?</a:t>
            </a:r>
          </a:p>
          <a:p>
            <a:pPr marL="457200" indent="-457200">
              <a:buAutoNum type="arabicPeriod"/>
            </a:pPr>
            <a:r>
              <a:rPr lang="fr-FR" b="1" dirty="0" smtClean="0">
                <a:latin typeface="Times New Roman" panose="02020603050405020304" pitchFamily="18" charset="0"/>
                <a:cs typeface="Times New Roman" panose="02020603050405020304" pitchFamily="18" charset="0"/>
              </a:rPr>
              <a:t>Qu’est-ce qu’il y a dans un studio?</a:t>
            </a:r>
          </a:p>
          <a:p>
            <a:pPr marL="457200" indent="-457200">
              <a:buAutoNum type="arabicPeriod"/>
            </a:pPr>
            <a:r>
              <a:rPr lang="fr-FR" b="1" dirty="0" smtClean="0">
                <a:latin typeface="Times New Roman" panose="02020603050405020304" pitchFamily="18" charset="0"/>
                <a:cs typeface="Times New Roman" panose="02020603050405020304" pitchFamily="18" charset="0"/>
              </a:rPr>
              <a:t>Qu’est-ce qu’il y a dans un appartement?</a:t>
            </a:r>
          </a:p>
          <a:p>
            <a:pPr marL="457200" indent="-457200">
              <a:buAutoNum type="arabicPeriod"/>
            </a:pPr>
            <a:r>
              <a:rPr lang="fr-FR" b="1" dirty="0" smtClean="0">
                <a:latin typeface="Times New Roman" panose="02020603050405020304" pitchFamily="18" charset="0"/>
                <a:cs typeface="Times New Roman" panose="02020603050405020304" pitchFamily="18" charset="0"/>
              </a:rPr>
              <a:t>Où se trouvent ces chalets?</a:t>
            </a:r>
          </a:p>
          <a:p>
            <a:pPr marL="457200" indent="-457200">
              <a:buAutoNum type="arabicPeriod"/>
            </a:pP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97697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ooks 16x9">
  <a:themeElements>
    <a:clrScheme name="Books_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extLst>
    <a:ext uri="{05A4C25C-085E-4340-85A3-A5531E510DB2}">
      <thm15:themeFamily xmlns:thm15="http://schemas.microsoft.com/office/thememl/2012/main" name="TF02787940.potx" id="{9A4E33EC-D715-440E-9062-8AFA4CC9E341}" vid="{0DFBCB81-4ACA-49F1-BA1C-2B43B27F1FC4}"/>
    </a:ext>
  </a:extLst>
</a:theme>
</file>

<file path=ppt/theme/theme2.xml><?xml version="1.0" encoding="utf-8"?>
<a:theme xmlns:a="http://schemas.openxmlformats.org/drawingml/2006/main" name="Office Them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ppt/theme/theme3.xml><?xml version="1.0" encoding="utf-8"?>
<a:theme xmlns:a="http://schemas.openxmlformats.org/drawingml/2006/main" name="Office Them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Blue bookstack presentation (widescreen)</Template>
  <TotalTime>44</TotalTime>
  <Words>310</Words>
  <Application>Microsoft Office PowerPoint</Application>
  <PresentationFormat>Custom</PresentationFormat>
  <Paragraphs>28</Paragraphs>
  <Slides>4</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Century Gothic</vt:lpstr>
      <vt:lpstr>Times New Roman</vt:lpstr>
      <vt:lpstr>Books 16x9</vt:lpstr>
      <vt:lpstr>Dialogue</vt:lpstr>
      <vt:lpstr>PowerPoint Presentation</vt:lpstr>
      <vt:lpstr>PowerPoint Presentation</vt:lpstr>
      <vt:lpstr>Questions: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Dialogue</dc:title>
  <dc:creator>Windows User</dc:creator>
  <cp:lastModifiedBy>Windows User</cp:lastModifiedBy>
  <cp:revision>12</cp:revision>
  <dcterms:created xsi:type="dcterms:W3CDTF">2020-12-14T14:33:38Z</dcterms:created>
  <dcterms:modified xsi:type="dcterms:W3CDTF">2020-12-14T21:23:08Z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