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5581" y="631064"/>
            <a:ext cx="8001000" cy="850006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5681" y="1705974"/>
            <a:ext cx="6400800" cy="1947333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L’organisation d’un colloque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86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4" y="2176530"/>
            <a:ext cx="10341735" cy="240834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Bonjour, Madame. Asseyez-vous! Que puis-je faire pour vous?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-Je suis responsable de l’organisation d’un colloque et je voudrais réserver </a:t>
            </a:r>
          </a:p>
          <a:p>
            <a:pPr marL="0" indent="0">
              <a:buNone/>
            </a:pP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 petit château ou un manoir dans un cadre agréable.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-Quand ce colloque a-t-il lieu?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-Du 20 au 30 mai. Dans quelle région pouvons-nous aller? Que me conseillez-vous?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-Pour conjuguer plaisir et culture, je vous conseille le manoir de Beaumont, en    Normandie: </a:t>
            </a:r>
          </a:p>
          <a:p>
            <a:pPr marL="0" indent="0">
              <a:buNone/>
            </a:pP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 est situé entre Cabourg et Honfleur, célèbre pour ses peintres.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-C’est une bonne idée!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-Il y a aussi Deauville avec ses plages le jour et son casino le soir.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-Pouvez –vous me laisser des brochures?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-Bien sûr. Je vous offre les prospectus; ils présentent tous les attraits de notre région.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-Est-il possible de tout prendre et de revenir plus tard?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-Prenez votre temps et revenez quand vous voulez.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-Je vous remercie, je vous confirme dans la soirée.</a:t>
            </a:r>
          </a:p>
          <a:p>
            <a:pPr marL="0" indent="0">
              <a:buNone/>
            </a:pPr>
            <a:r>
              <a:rPr lang="fr-F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-Alors, à ce soir, et bonne journée!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7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065" y="1535806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colloque – si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mpozijum</a:t>
            </a:r>
          </a:p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manoir – mali seoski dvorac, letnjikovac</a:t>
            </a:r>
          </a:p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voir lieu – održavati se</a:t>
            </a:r>
          </a:p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onjuguer – ujediniti, udružiti</a:t>
            </a:r>
          </a:p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attrait – čar, draž</a:t>
            </a:r>
          </a:p>
          <a:p>
            <a:pPr marL="0" indent="0">
              <a:buNone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rendre son temps – ne žuriti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4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37" y="1700012"/>
            <a:ext cx="10018132" cy="368288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</a:p>
          <a:p>
            <a:pPr marL="457200" indent="-457200">
              <a:buAutoNum type="arabicPeriod"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la responsable de l’organisation du colloque voudrait réserver?</a:t>
            </a:r>
          </a:p>
          <a:p>
            <a:pPr marL="457200" indent="-457200">
              <a:buAutoNum type="arabicPeriod"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Quand ce colloque a-t-il lieu?</a:t>
            </a:r>
          </a:p>
          <a:p>
            <a:pPr marL="457200" indent="-457200">
              <a:buAutoNum type="arabicPeriod"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 manoir l’agent de voyages lui conseille-t-il?</a:t>
            </a:r>
          </a:p>
          <a:p>
            <a:pPr marL="457200" indent="-457200">
              <a:buAutoNum type="arabicPeriod"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Honfleur est une ville connue du point de vue    a) gastronomique</a:t>
            </a:r>
          </a:p>
          <a:p>
            <a:pPr marL="0" indent="0">
              <a:buNone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b) culturel</a:t>
            </a:r>
          </a:p>
          <a:p>
            <a:pPr marL="0" indent="0">
              <a:buNone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c) sportif</a:t>
            </a:r>
          </a:p>
          <a:p>
            <a:pPr marL="0" indent="0">
              <a:buNone/>
            </a:pPr>
            <a:r>
              <a:rPr lang="fr-FR" sz="8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Deauville est une ville connue pour   a) ses possibilités de loisirs</a:t>
            </a:r>
          </a:p>
          <a:p>
            <a:pPr marL="0" indent="0">
              <a:buNone/>
            </a:pPr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b) ses artistes</a:t>
            </a:r>
          </a:p>
          <a:p>
            <a:pPr marL="0" indent="0">
              <a:buNone/>
            </a:pPr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c) ses restaurants</a:t>
            </a:r>
          </a:p>
          <a:p>
            <a:pPr marL="457200" indent="-457200">
              <a:buAutoNum type="arabicPeriod" startAt="6"/>
            </a:pP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 prospectus, c’est    a) une publicité</a:t>
            </a:r>
          </a:p>
          <a:p>
            <a:pPr marL="0" indent="0">
              <a:buNone/>
            </a:pPr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b) une lettre</a:t>
            </a:r>
          </a:p>
          <a:p>
            <a:pPr marL="0" indent="0">
              <a:buNone/>
            </a:pPr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c) une facture   </a:t>
            </a:r>
          </a:p>
          <a:p>
            <a:pPr marL="457200" indent="-457200">
              <a:buAutoNum type="arabicPeriod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2084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</TotalTime>
  <Words>318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Century Gothic</vt:lpstr>
      <vt:lpstr>Times New Roman</vt:lpstr>
      <vt:lpstr>Wingdings 3</vt:lpstr>
      <vt:lpstr>Slice</vt:lpstr>
      <vt:lpstr>Dialogue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9</cp:revision>
  <dcterms:created xsi:type="dcterms:W3CDTF">2020-12-07T12:47:04Z</dcterms:created>
  <dcterms:modified xsi:type="dcterms:W3CDTF">2020-12-07T13:35:21Z</dcterms:modified>
</cp:coreProperties>
</file>