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377E1B-BAA0-4098-BB3F-E38CE6A5C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Dialogue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1608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Čuvar mesta za sadržaj 3">
            <a:extLst>
              <a:ext uri="{FF2B5EF4-FFF2-40B4-BE49-F238E27FC236}">
                <a16:creationId xmlns:a16="http://schemas.microsoft.com/office/drawing/2014/main" id="{1A5D068C-C24D-4BB4-8CBB-3FBF5E9EF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96" t="22612" r="8090" b="33813"/>
          <a:stretch/>
        </p:blipFill>
        <p:spPr>
          <a:xfrm>
            <a:off x="1232451" y="1298713"/>
            <a:ext cx="10402957" cy="425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04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kvir za tekst 4">
            <a:extLst>
              <a:ext uri="{FF2B5EF4-FFF2-40B4-BE49-F238E27FC236}">
                <a16:creationId xmlns:a16="http://schemas.microsoft.com/office/drawing/2014/main" id="{DADA5E16-9808-49A0-A819-79274B2E9C7E}"/>
              </a:ext>
            </a:extLst>
          </p:cNvPr>
          <p:cNvSpPr txBox="1"/>
          <p:nvPr/>
        </p:nvSpPr>
        <p:spPr>
          <a:xfrm>
            <a:off x="3047999" y="914400"/>
            <a:ext cx="861391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 err="1"/>
              <a:t>visiter</a:t>
            </a:r>
            <a:r>
              <a:rPr lang="sr-Latn-RS" dirty="0"/>
              <a:t> (</a:t>
            </a:r>
            <a:r>
              <a:rPr lang="sr-Latn-RS" dirty="0" err="1"/>
              <a:t>un</a:t>
            </a:r>
            <a:r>
              <a:rPr lang="sr-Latn-RS" dirty="0"/>
              <a:t> </a:t>
            </a:r>
            <a:r>
              <a:rPr lang="sr-Latn-RS" dirty="0" err="1"/>
              <a:t>musée</a:t>
            </a:r>
            <a:r>
              <a:rPr lang="sr-Latn-RS" dirty="0"/>
              <a:t>, une </a:t>
            </a:r>
            <a:r>
              <a:rPr lang="sr-Latn-RS" dirty="0" err="1"/>
              <a:t>ville</a:t>
            </a:r>
            <a:r>
              <a:rPr lang="sr-Latn-RS" dirty="0"/>
              <a:t>) – </a:t>
            </a:r>
            <a:r>
              <a:rPr lang="sr-Cyrl-CS" dirty="0"/>
              <a:t>посетити (музеј, град)</a:t>
            </a:r>
          </a:p>
          <a:p>
            <a:endParaRPr lang="sr-Cyrl-CS" dirty="0"/>
          </a:p>
          <a:p>
            <a:r>
              <a:rPr lang="sr-Latn-RS" dirty="0" err="1"/>
              <a:t>rendre</a:t>
            </a:r>
            <a:r>
              <a:rPr lang="sr-Latn-RS" dirty="0"/>
              <a:t> visite à (</a:t>
            </a:r>
            <a:r>
              <a:rPr lang="sr-Latn-RS" dirty="0" err="1"/>
              <a:t>un</a:t>
            </a:r>
            <a:r>
              <a:rPr lang="sr-Latn-RS" dirty="0"/>
              <a:t> </a:t>
            </a:r>
            <a:r>
              <a:rPr lang="sr-Latn-RS" dirty="0" err="1"/>
              <a:t>ami</a:t>
            </a:r>
            <a:r>
              <a:rPr lang="sr-Latn-RS" dirty="0"/>
              <a:t>) = </a:t>
            </a:r>
            <a:r>
              <a:rPr lang="sr-Latn-RS" dirty="0" err="1"/>
              <a:t>aller</a:t>
            </a:r>
            <a:r>
              <a:rPr lang="sr-Latn-RS" dirty="0"/>
              <a:t> </a:t>
            </a:r>
            <a:r>
              <a:rPr lang="sr-Latn-RS" dirty="0" err="1"/>
              <a:t>voir</a:t>
            </a:r>
            <a:r>
              <a:rPr lang="sr-Latn-RS" dirty="0"/>
              <a:t> (</a:t>
            </a:r>
            <a:r>
              <a:rPr lang="sr-Latn-RS" dirty="0" err="1"/>
              <a:t>un</a:t>
            </a:r>
            <a:r>
              <a:rPr lang="sr-Latn-RS" dirty="0"/>
              <a:t> </a:t>
            </a:r>
            <a:r>
              <a:rPr lang="sr-Latn-RS" dirty="0" err="1"/>
              <a:t>ami</a:t>
            </a:r>
            <a:r>
              <a:rPr lang="sr-Latn-RS" dirty="0"/>
              <a:t>) – </a:t>
            </a:r>
            <a:r>
              <a:rPr lang="sr-Cyrl-CS" dirty="0"/>
              <a:t>посетити (пријатеља)</a:t>
            </a:r>
          </a:p>
          <a:p>
            <a:endParaRPr lang="sr-Cyrl-CS" dirty="0"/>
          </a:p>
          <a:p>
            <a:r>
              <a:rPr lang="sr-Latn-RS" dirty="0" err="1"/>
              <a:t>savoir</a:t>
            </a:r>
            <a:r>
              <a:rPr lang="sr-Latn-RS" dirty="0"/>
              <a:t> + </a:t>
            </a:r>
            <a:r>
              <a:rPr lang="sr-Latn-RS" dirty="0" err="1"/>
              <a:t>verbe</a:t>
            </a:r>
            <a:r>
              <a:rPr lang="sr-Latn-RS" dirty="0"/>
              <a:t> / + </a:t>
            </a:r>
            <a:r>
              <a:rPr lang="sr-Latn-RS" dirty="0" err="1"/>
              <a:t>nom</a:t>
            </a:r>
            <a:r>
              <a:rPr lang="sr-Latn-RS" dirty="0"/>
              <a:t> - </a:t>
            </a:r>
            <a:r>
              <a:rPr lang="sr-Cyrl-CS" dirty="0"/>
              <a:t>знати</a:t>
            </a:r>
          </a:p>
          <a:p>
            <a:endParaRPr lang="sr-Cyrl-CS" dirty="0"/>
          </a:p>
          <a:p>
            <a:r>
              <a:rPr lang="sr-Latn-RS" dirty="0"/>
              <a:t>je </a:t>
            </a:r>
            <a:r>
              <a:rPr lang="sr-Latn-RS" dirty="0" err="1"/>
              <a:t>sais</a:t>
            </a:r>
            <a:r>
              <a:rPr lang="sr-Latn-RS" dirty="0"/>
              <a:t> </a:t>
            </a:r>
            <a:r>
              <a:rPr lang="sr-Latn-RS" dirty="0" err="1"/>
              <a:t>parler</a:t>
            </a:r>
            <a:r>
              <a:rPr lang="sr-Latn-RS" dirty="0"/>
              <a:t> ; je </a:t>
            </a:r>
            <a:r>
              <a:rPr lang="sr-Latn-RS" dirty="0" err="1"/>
              <a:t>sais</a:t>
            </a:r>
            <a:r>
              <a:rPr lang="sr-Latn-RS" dirty="0"/>
              <a:t> </a:t>
            </a:r>
            <a:r>
              <a:rPr lang="sr-Latn-RS" dirty="0" err="1"/>
              <a:t>cette</a:t>
            </a:r>
            <a:r>
              <a:rPr lang="sr-Latn-RS" dirty="0"/>
              <a:t> </a:t>
            </a:r>
            <a:r>
              <a:rPr lang="sr-Latn-RS" dirty="0" err="1"/>
              <a:t>poésie</a:t>
            </a:r>
            <a:r>
              <a:rPr lang="sr-Latn-RS" dirty="0"/>
              <a:t> par </a:t>
            </a:r>
            <a:r>
              <a:rPr lang="sr-Latn-RS" dirty="0" err="1"/>
              <a:t>cœur</a:t>
            </a:r>
            <a:r>
              <a:rPr lang="sr-Latn-RS" dirty="0"/>
              <a:t> ;</a:t>
            </a:r>
            <a:r>
              <a:rPr lang="fr-FR" dirty="0"/>
              <a:t> </a:t>
            </a:r>
            <a:r>
              <a:rPr lang="sr-Latn-RS" dirty="0"/>
              <a:t>je </a:t>
            </a:r>
            <a:r>
              <a:rPr lang="sr-Latn-RS" dirty="0" err="1"/>
              <a:t>sais</a:t>
            </a:r>
            <a:r>
              <a:rPr lang="sr-Latn-RS" dirty="0"/>
              <a:t> </a:t>
            </a:r>
            <a:r>
              <a:rPr lang="sr-Latn-RS" dirty="0" err="1"/>
              <a:t>qu’il</a:t>
            </a:r>
            <a:r>
              <a:rPr lang="sr-Latn-RS" dirty="0"/>
              <a:t> </a:t>
            </a:r>
            <a:r>
              <a:rPr lang="sr-Latn-RS" dirty="0" err="1"/>
              <a:t>est</a:t>
            </a:r>
            <a:r>
              <a:rPr lang="sr-Latn-RS" dirty="0"/>
              <a:t> </a:t>
            </a:r>
            <a:r>
              <a:rPr lang="sr-Latn-RS" dirty="0" err="1"/>
              <a:t>médecin</a:t>
            </a:r>
            <a:endParaRPr lang="sr-Latn-RS" dirty="0"/>
          </a:p>
          <a:p>
            <a:endParaRPr lang="sr-Latn-RS" dirty="0"/>
          </a:p>
          <a:p>
            <a:r>
              <a:rPr lang="sr-Latn-RS" dirty="0" err="1"/>
              <a:t>connaître</a:t>
            </a:r>
            <a:r>
              <a:rPr lang="sr-Latn-RS" dirty="0"/>
              <a:t> + </a:t>
            </a:r>
            <a:r>
              <a:rPr lang="sr-Latn-RS" dirty="0" err="1"/>
              <a:t>nom</a:t>
            </a:r>
            <a:r>
              <a:rPr lang="sr-Latn-RS" dirty="0"/>
              <a:t> – </a:t>
            </a:r>
            <a:r>
              <a:rPr lang="sr-Cyrl-CS" dirty="0"/>
              <a:t>познавати</a:t>
            </a:r>
          </a:p>
          <a:p>
            <a:endParaRPr lang="sr-Cyrl-CS" dirty="0"/>
          </a:p>
          <a:p>
            <a:r>
              <a:rPr lang="sr-Latn-RS" dirty="0"/>
              <a:t>je </a:t>
            </a:r>
            <a:r>
              <a:rPr lang="sr-Latn-RS" dirty="0" err="1"/>
              <a:t>connais</a:t>
            </a:r>
            <a:r>
              <a:rPr lang="sr-Latn-RS" dirty="0"/>
              <a:t> </a:t>
            </a:r>
            <a:r>
              <a:rPr lang="sr-Latn-RS" dirty="0" err="1"/>
              <a:t>cette</a:t>
            </a:r>
            <a:r>
              <a:rPr lang="sr-Latn-RS" dirty="0"/>
              <a:t> </a:t>
            </a:r>
            <a:r>
              <a:rPr lang="sr-Latn-RS" dirty="0" err="1"/>
              <a:t>ville</a:t>
            </a:r>
            <a:endParaRPr lang="sr-Latn-RS" dirty="0"/>
          </a:p>
          <a:p>
            <a:endParaRPr lang="sr-Latn-RS" dirty="0"/>
          </a:p>
          <a:p>
            <a:r>
              <a:rPr lang="sr-Latn-RS" dirty="0" err="1"/>
              <a:t>conseiller</a:t>
            </a:r>
            <a:r>
              <a:rPr lang="sr-Latn-RS" dirty="0"/>
              <a:t> </a:t>
            </a:r>
            <a:r>
              <a:rPr lang="sr-Latn-RS" dirty="0" err="1"/>
              <a:t>qch</a:t>
            </a:r>
            <a:r>
              <a:rPr lang="sr-Latn-RS" dirty="0"/>
              <a:t> à </a:t>
            </a:r>
            <a:r>
              <a:rPr lang="sr-Latn-RS" dirty="0" err="1"/>
              <a:t>qn</a:t>
            </a:r>
            <a:r>
              <a:rPr lang="sr-Latn-RS" dirty="0"/>
              <a:t> – </a:t>
            </a:r>
            <a:r>
              <a:rPr lang="sr-Cyrl-CS" dirty="0"/>
              <a:t>саветовати нешто некоме</a:t>
            </a:r>
          </a:p>
          <a:p>
            <a:endParaRPr lang="sr-Cyrl-CS" dirty="0"/>
          </a:p>
          <a:p>
            <a:r>
              <a:rPr lang="sr-Latn-RS" dirty="0" err="1"/>
              <a:t>conseiller</a:t>
            </a:r>
            <a:r>
              <a:rPr lang="sr-Latn-RS" dirty="0"/>
              <a:t> à </a:t>
            </a:r>
            <a:r>
              <a:rPr lang="sr-Latn-RS" dirty="0" err="1"/>
              <a:t>qn</a:t>
            </a:r>
            <a:r>
              <a:rPr lang="sr-Latn-RS" dirty="0"/>
              <a:t> de + </a:t>
            </a:r>
            <a:r>
              <a:rPr lang="sr-Latn-RS" dirty="0" err="1"/>
              <a:t>infinitif</a:t>
            </a:r>
            <a:r>
              <a:rPr lang="sr-Latn-RS" dirty="0"/>
              <a:t> – </a:t>
            </a:r>
            <a:r>
              <a:rPr lang="sr-Cyrl-CS" dirty="0"/>
              <a:t>саветовати некоме да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5109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kvir za tekst 4">
            <a:extLst>
              <a:ext uri="{FF2B5EF4-FFF2-40B4-BE49-F238E27FC236}">
                <a16:creationId xmlns:a16="http://schemas.microsoft.com/office/drawing/2014/main" id="{DADA5E16-9808-49A0-A819-79274B2E9C7E}"/>
              </a:ext>
            </a:extLst>
          </p:cNvPr>
          <p:cNvSpPr txBox="1"/>
          <p:nvPr/>
        </p:nvSpPr>
        <p:spPr>
          <a:xfrm>
            <a:off x="2915479" y="914400"/>
            <a:ext cx="874643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/>
              <a:t>les </a:t>
            </a:r>
            <a:r>
              <a:rPr lang="sr-Latn-RS" dirty="0" err="1"/>
              <a:t>arts</a:t>
            </a:r>
            <a:r>
              <a:rPr lang="sr-Latn-RS" dirty="0"/>
              <a:t> </a:t>
            </a:r>
            <a:r>
              <a:rPr lang="sr-Latn-RS" dirty="0" err="1"/>
              <a:t>décoratifs</a:t>
            </a:r>
            <a:r>
              <a:rPr lang="sr-Latn-RS" dirty="0"/>
              <a:t> (</a:t>
            </a:r>
            <a:r>
              <a:rPr lang="sr-Latn-RS" dirty="0" err="1"/>
              <a:t>appliqués</a:t>
            </a:r>
            <a:r>
              <a:rPr lang="sr-Latn-RS" dirty="0"/>
              <a:t>) – </a:t>
            </a:r>
            <a:r>
              <a:rPr lang="sr-Cyrl-CS" dirty="0"/>
              <a:t>примењена уметност</a:t>
            </a:r>
          </a:p>
          <a:p>
            <a:endParaRPr lang="sr-Cyrl-CS" dirty="0"/>
          </a:p>
          <a:p>
            <a:r>
              <a:rPr lang="sr-Latn-RS" dirty="0"/>
              <a:t>une </a:t>
            </a:r>
            <a:r>
              <a:rPr lang="sr-Latn-RS" dirty="0" err="1"/>
              <a:t>exposition</a:t>
            </a:r>
            <a:r>
              <a:rPr lang="sr-Latn-RS" dirty="0"/>
              <a:t> – </a:t>
            </a:r>
            <a:r>
              <a:rPr lang="sr-Cyrl-CS" dirty="0"/>
              <a:t>изложба</a:t>
            </a:r>
          </a:p>
          <a:p>
            <a:endParaRPr lang="sr-Cyrl-CS" dirty="0"/>
          </a:p>
          <a:p>
            <a:r>
              <a:rPr lang="sr-Latn-RS" dirty="0" err="1"/>
              <a:t>exposer</a:t>
            </a:r>
            <a:r>
              <a:rPr lang="sr-Latn-RS" dirty="0"/>
              <a:t> – </a:t>
            </a:r>
            <a:r>
              <a:rPr lang="sr-Cyrl-CS" dirty="0"/>
              <a:t>излагати</a:t>
            </a:r>
          </a:p>
          <a:p>
            <a:endParaRPr lang="sr-Cyrl-CS" dirty="0"/>
          </a:p>
          <a:p>
            <a:r>
              <a:rPr lang="sr-Latn-RS" dirty="0" err="1"/>
              <a:t>permanent</a:t>
            </a:r>
            <a:r>
              <a:rPr lang="sr-Latn-RS" dirty="0"/>
              <a:t>, e - </a:t>
            </a:r>
            <a:r>
              <a:rPr lang="sr-Cyrl-CS" dirty="0"/>
              <a:t>сталан, трајан</a:t>
            </a:r>
          </a:p>
          <a:p>
            <a:endParaRPr lang="sr-Cyrl-CS" dirty="0"/>
          </a:p>
          <a:p>
            <a:r>
              <a:rPr lang="sr-Latn-RS" dirty="0"/>
              <a:t>la </a:t>
            </a:r>
            <a:r>
              <a:rPr lang="sr-Latn-RS" dirty="0" err="1"/>
              <a:t>permanente</a:t>
            </a:r>
            <a:r>
              <a:rPr lang="sr-Latn-RS" dirty="0"/>
              <a:t> – </a:t>
            </a:r>
            <a:r>
              <a:rPr lang="sr-Cyrl-CS" dirty="0"/>
              <a:t>трајна ондулација</a:t>
            </a:r>
          </a:p>
          <a:p>
            <a:endParaRPr lang="sr-Cyrl-CS" dirty="0"/>
          </a:p>
          <a:p>
            <a:r>
              <a:rPr lang="sr-Latn-RS" dirty="0" err="1"/>
              <a:t>aini</a:t>
            </a:r>
            <a:r>
              <a:rPr lang="sr-Latn-RS" dirty="0"/>
              <a:t> </a:t>
            </a:r>
            <a:r>
              <a:rPr lang="sr-Latn-RS" dirty="0" err="1"/>
              <a:t>que</a:t>
            </a:r>
            <a:r>
              <a:rPr lang="sr-Latn-RS" dirty="0"/>
              <a:t> =de </a:t>
            </a:r>
            <a:r>
              <a:rPr lang="sr-Latn-RS" dirty="0" err="1"/>
              <a:t>même</a:t>
            </a:r>
            <a:r>
              <a:rPr lang="sr-Latn-RS" dirty="0"/>
              <a:t> </a:t>
            </a:r>
            <a:r>
              <a:rPr lang="sr-Latn-RS" dirty="0" err="1"/>
              <a:t>que</a:t>
            </a:r>
            <a:r>
              <a:rPr lang="sr-Latn-RS" dirty="0"/>
              <a:t> – </a:t>
            </a:r>
            <a:r>
              <a:rPr lang="sr-Cyrl-CS" dirty="0"/>
              <a:t>као и</a:t>
            </a:r>
          </a:p>
          <a:p>
            <a:endParaRPr lang="sr-Cyrl-CS" dirty="0"/>
          </a:p>
          <a:p>
            <a:r>
              <a:rPr lang="sr-Latn-RS" dirty="0" err="1"/>
              <a:t>temporaire</a:t>
            </a:r>
            <a:r>
              <a:rPr lang="sr-Latn-RS" dirty="0"/>
              <a:t> – </a:t>
            </a:r>
            <a:r>
              <a:rPr lang="sr-Cyrl-CS" dirty="0"/>
              <a:t>привремен</a:t>
            </a:r>
          </a:p>
          <a:p>
            <a:endParaRPr lang="sr-Cyrl-CS" dirty="0"/>
          </a:p>
          <a:p>
            <a:r>
              <a:rPr lang="sr-Latn-RS" dirty="0"/>
              <a:t>les </a:t>
            </a:r>
            <a:r>
              <a:rPr lang="sr-Latn-RS" dirty="0" err="1"/>
              <a:t>heures</a:t>
            </a:r>
            <a:r>
              <a:rPr lang="sr-Latn-RS" dirty="0"/>
              <a:t> </a:t>
            </a:r>
            <a:r>
              <a:rPr lang="sr-Latn-RS" dirty="0" err="1"/>
              <a:t>d’ouverture</a:t>
            </a:r>
            <a:r>
              <a:rPr lang="sr-Latn-RS" dirty="0"/>
              <a:t>=les </a:t>
            </a:r>
            <a:r>
              <a:rPr lang="sr-Latn-RS" dirty="0" err="1"/>
              <a:t>horaires</a:t>
            </a:r>
            <a:r>
              <a:rPr lang="sr-Latn-RS" dirty="0"/>
              <a:t> de </a:t>
            </a:r>
            <a:r>
              <a:rPr lang="sr-Latn-RS" dirty="0" err="1"/>
              <a:t>travail</a:t>
            </a:r>
            <a:r>
              <a:rPr lang="sr-Latn-RS" dirty="0"/>
              <a:t> – </a:t>
            </a:r>
            <a:r>
              <a:rPr lang="sr-Cyrl-CS" dirty="0"/>
              <a:t>радно време</a:t>
            </a:r>
          </a:p>
          <a:p>
            <a:endParaRPr lang="sr-Cyrl-CS" dirty="0"/>
          </a:p>
          <a:p>
            <a:r>
              <a:rPr lang="sr-Latn-RS" dirty="0"/>
              <a:t>une </a:t>
            </a:r>
            <a:r>
              <a:rPr lang="sr-Latn-RS" dirty="0" err="1"/>
              <a:t>ouverure</a:t>
            </a:r>
            <a:r>
              <a:rPr lang="sr-Latn-RS" dirty="0"/>
              <a:t> – </a:t>
            </a:r>
            <a:r>
              <a:rPr lang="sr-Cyrl-CS" dirty="0"/>
              <a:t>отварање, отвор, увертира</a:t>
            </a:r>
          </a:p>
          <a:p>
            <a:endParaRPr lang="sr-Cyrl-CS" dirty="0"/>
          </a:p>
          <a:p>
            <a:r>
              <a:rPr lang="sr-Latn-RS" dirty="0" err="1"/>
              <a:t>ouvert</a:t>
            </a:r>
            <a:r>
              <a:rPr lang="sr-Latn-RS" dirty="0"/>
              <a:t>,</a:t>
            </a:r>
            <a:r>
              <a:rPr lang="fr-FR" dirty="0"/>
              <a:t> </a:t>
            </a:r>
            <a:r>
              <a:rPr lang="sr-Latn-RS" dirty="0"/>
              <a:t>e –</a:t>
            </a:r>
            <a:r>
              <a:rPr lang="sr-Cyrl-CS" dirty="0"/>
              <a:t>отворен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9009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kvir za tekst 4">
            <a:extLst>
              <a:ext uri="{FF2B5EF4-FFF2-40B4-BE49-F238E27FC236}">
                <a16:creationId xmlns:a16="http://schemas.microsoft.com/office/drawing/2014/main" id="{DADA5E16-9808-49A0-A819-79274B2E9C7E}"/>
              </a:ext>
            </a:extLst>
          </p:cNvPr>
          <p:cNvSpPr txBox="1"/>
          <p:nvPr/>
        </p:nvSpPr>
        <p:spPr>
          <a:xfrm>
            <a:off x="2769704" y="914400"/>
            <a:ext cx="889220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/>
              <a:t>tous les jours = chaque jour – </a:t>
            </a:r>
            <a:r>
              <a:rPr lang="sr-Cyrl-CS"/>
              <a:t>сваког дана</a:t>
            </a:r>
          </a:p>
          <a:p>
            <a:endParaRPr lang="sr-Cyrl-CS"/>
          </a:p>
          <a:p>
            <a:r>
              <a:rPr lang="sr-Latn-RS"/>
              <a:t>sauf = excepté – </a:t>
            </a:r>
            <a:r>
              <a:rPr lang="sr-Cyrl-CS"/>
              <a:t>осим, изузев</a:t>
            </a:r>
          </a:p>
          <a:p>
            <a:endParaRPr lang="sr-Cyrl-CS"/>
          </a:p>
          <a:p>
            <a:r>
              <a:rPr lang="sr-Latn-RS"/>
              <a:t>une entrée- </a:t>
            </a:r>
            <a:r>
              <a:rPr lang="sr-Cyrl-CS"/>
              <a:t>улаз, улазак</a:t>
            </a:r>
          </a:p>
          <a:p>
            <a:endParaRPr lang="sr-Cyrl-CS"/>
          </a:p>
          <a:p>
            <a:r>
              <a:rPr lang="sr-Latn-RS"/>
              <a:t>la sortie – </a:t>
            </a:r>
            <a:r>
              <a:rPr lang="sr-Cyrl-CS"/>
              <a:t>излаз, излазак</a:t>
            </a:r>
          </a:p>
          <a:p>
            <a:endParaRPr lang="sr-Cyrl-CS"/>
          </a:p>
          <a:p>
            <a:r>
              <a:rPr lang="sr-Latn-RS"/>
              <a:t>payant, e – </a:t>
            </a:r>
            <a:r>
              <a:rPr lang="sr-Cyrl-CS"/>
              <a:t>који се плаћа или који плаћа</a:t>
            </a:r>
          </a:p>
          <a:p>
            <a:endParaRPr lang="sr-Cyrl-CS"/>
          </a:p>
          <a:p>
            <a:r>
              <a:rPr lang="sr-Latn-RS"/>
              <a:t>le spectacle payant – </a:t>
            </a:r>
            <a:r>
              <a:rPr lang="sr-Cyrl-CS"/>
              <a:t>представа која се плаћа</a:t>
            </a:r>
          </a:p>
          <a:p>
            <a:endParaRPr lang="sr-Cyrl-CS"/>
          </a:p>
          <a:p>
            <a:r>
              <a:rPr lang="sr-Latn-RS"/>
              <a:t>le spectateur payant – </a:t>
            </a:r>
            <a:r>
              <a:rPr lang="sr-Cyrl-CS"/>
              <a:t>гледалац који плаћа</a:t>
            </a:r>
          </a:p>
          <a:p>
            <a:endParaRPr lang="sr-Cyrl-CS"/>
          </a:p>
          <a:p>
            <a:r>
              <a:rPr lang="sr-Latn-RS"/>
              <a:t>gratuit, e - </a:t>
            </a:r>
            <a:r>
              <a:rPr lang="sr-Cyrl-CS"/>
              <a:t>бесплатан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366632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22321685-0563-4784-853A-10104181B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486" y="834887"/>
            <a:ext cx="9985513" cy="50447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</a:p>
          <a:p>
            <a:pPr marL="457200" indent="-457200">
              <a:buAutoNum type="arabicPeriod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ce touriste français voudrait visiter?</a:t>
            </a:r>
          </a:p>
          <a:p>
            <a:pPr marL="457200" indent="-457200">
              <a:buAutoNum type="arabicPeriod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musée ce monsieur lui recommande-t-il?</a:t>
            </a:r>
          </a:p>
          <a:p>
            <a:pPr marL="457200" indent="-457200">
              <a:buAutoNum type="arabicPeriod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qu’on peut voir au Musée des arts décoratifs?</a:t>
            </a:r>
          </a:p>
          <a:p>
            <a:pPr marL="457200" indent="-457200">
              <a:buAutoNum type="arabicPeriod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Quelles sont les heures d’ouverture?</a:t>
            </a:r>
          </a:p>
          <a:p>
            <a:pPr marL="457200" indent="-457200">
              <a:buAutoNum type="arabicPeriod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Est-ce que l’entrée </a:t>
            </a:r>
            <a:r>
              <a:rPr lang="fr-FR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est payante?</a:t>
            </a:r>
            <a:endParaRPr lang="sr-Latn-R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095801"/>
      </p:ext>
    </p:extLst>
  </p:cSld>
  <p:clrMapOvr>
    <a:masterClrMapping/>
  </p:clrMapOvr>
</p:sld>
</file>

<file path=ppt/theme/theme1.xml><?xml version="1.0" encoding="utf-8"?>
<a:theme xmlns:a="http://schemas.openxmlformats.org/drawingml/2006/main" name="Bedž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TM10001106[[fn=Bedž]]</Template>
  <TotalTime>22</TotalTime>
  <Words>246</Words>
  <Application>Microsoft Office PowerPoint</Application>
  <PresentationFormat>Široki ekran</PresentationFormat>
  <Paragraphs>56</Paragraphs>
  <Slides>6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2" baseType="lpstr">
      <vt:lpstr>Arial</vt:lpstr>
      <vt:lpstr>Corbel</vt:lpstr>
      <vt:lpstr>Gill Sans MT</vt:lpstr>
      <vt:lpstr>Impact</vt:lpstr>
      <vt:lpstr>Times New Roman</vt:lpstr>
      <vt:lpstr>Bedž</vt:lpstr>
      <vt:lpstr>Dialogue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</dc:title>
  <dc:creator>Nenad Milošević</dc:creator>
  <cp:lastModifiedBy>Nenad Milošević</cp:lastModifiedBy>
  <cp:revision>3</cp:revision>
  <dcterms:created xsi:type="dcterms:W3CDTF">2021-05-10T01:03:43Z</dcterms:created>
  <dcterms:modified xsi:type="dcterms:W3CDTF">2021-05-10T01:25:59Z</dcterms:modified>
</cp:coreProperties>
</file>