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Latn-RS"/>
              <a:t>Kliknite da biste uredili stilove teksta mastera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978024-B4FF-493D-A2BC-07D4B81709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Les  pronoms  adverbiaux  </a:t>
            </a:r>
            <a:r>
              <a:rPr kumimoji="0" lang="fr-FR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y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et  </a:t>
            </a:r>
            <a:r>
              <a:rPr kumimoji="0" lang="fr-FR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en</a:t>
            </a:r>
            <a:br>
              <a:rPr kumimoji="0" lang="sr-Latn-R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43807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123ED4-267A-4E2D-B401-CC622B5E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26" y="1205948"/>
            <a:ext cx="9213574" cy="2826716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sr-Latn-C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Mesto  im  je  ispred  prvog  glagola,  osim  u  pozitivnom  imperativu  (kada stoje  iza  glagola  vezane  crticom)  i  infinitivnim  konstrukcijama (kada  stoje  ispred  infinitiva).</a:t>
            </a:r>
            <a:b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rgbClr val="EDECE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9425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B9D593-8F0F-4E1F-B7AB-4395F6296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1978" y="1717468"/>
            <a:ext cx="9028043" cy="3423064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sr-Latn-C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Y</a:t>
            </a:r>
            <a:r>
              <a:rPr kumimoji="0" lang="sr-Latn-C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sl-SI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zamenjuje  sve priloške  odredbe  koje  mogu  da  počnu  bilo  kojim  predlogom, osim  predlogom  </a:t>
            </a:r>
            <a:r>
              <a:rPr kumimoji="0" lang="sl-SI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de</a:t>
            </a:r>
            <a:r>
              <a:rPr kumimoji="0" lang="sl-SI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</a:t>
            </a:r>
            <a:br>
              <a:rPr kumimoji="0" lang="sl-SI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br>
              <a:rPr kumimoji="0" lang="sr-Latn-R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sl-SI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Je  vais  </a:t>
            </a:r>
            <a:r>
              <a:rPr kumimoji="0" lang="sl-SI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en  France</a:t>
            </a:r>
            <a:r>
              <a:rPr kumimoji="0" lang="sl-SI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 </a:t>
            </a:r>
            <a:r>
              <a:rPr kumimoji="0" lang="sl-SI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sl-SI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J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’</a:t>
            </a:r>
            <a:r>
              <a:rPr kumimoji="0" lang="fr-FR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y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vais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64674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123ED4-267A-4E2D-B401-CC622B5E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456" y="1273519"/>
            <a:ext cx="9293087" cy="3648351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zamenjuje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imenice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koje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označavaju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neživo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kojima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prethodi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predlog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:</a:t>
            </a:r>
            <a:b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b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Vous  venez 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de  France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Vous 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venez.</a:t>
            </a:r>
            <a:b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Vous  mangez 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de  la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salade.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sym typeface="Symbol" panose="05050102010706020507" pitchFamily="18" charset="2"/>
              </a:rPr>
              <a:t>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Vous 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mangez.</a:t>
            </a:r>
            <a:b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b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sr-Latn-R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8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B9D593-8F0F-4E1F-B7AB-4395F6296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4974" y="556591"/>
            <a:ext cx="9245047" cy="538038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sr-Latn-RS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D12FB6A-BAB9-41CC-9A0E-84CD06E6A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164" y="1675638"/>
            <a:ext cx="6519672" cy="350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6099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TM10001115[[fn=Paket]]</Template>
  <TotalTime>22</TotalTime>
  <Words>104</Words>
  <Application>Microsoft Office PowerPoint</Application>
  <PresentationFormat>Široki ekran</PresentationFormat>
  <Paragraphs>4</Paragraphs>
  <Slides>5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10" baseType="lpstr">
      <vt:lpstr>Arial</vt:lpstr>
      <vt:lpstr>Franklin Gothic Book</vt:lpstr>
      <vt:lpstr>Gill Sans MT</vt:lpstr>
      <vt:lpstr>Times New Roman</vt:lpstr>
      <vt:lpstr>Paket</vt:lpstr>
      <vt:lpstr>Les  pronoms  adverbiaux  y  et  en </vt:lpstr>
      <vt:lpstr>Mesto  im  je  ispred  prvog  glagola,  osim  u  pozitivnom  imperativu  (kada stoje  iza  glagola  vezane  crticom)  i  infinitivnim  konstrukcijama (kada  stoje  ispred  infinitiva). </vt:lpstr>
      <vt:lpstr>Y  zamenjuje  sve priloške  odredbe  koje  mogu  da  počnu  bilo  kojim  predlogom, osim  predlogom  de:   Je  vais  en  France.    J’y  vais</vt:lpstr>
      <vt:lpstr>En  zamenjuje  imenice  koje  označavaju  neživo  kojima  prethodi  predlog  de :              Vous  venez  de  France. Vous  en  venez.             Vous  mangez  de  la  salade. Vous  en  mangez.  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 pronoms  adverbiaux  y  et  en </dc:title>
  <dc:creator>Nenad Milošević</dc:creator>
  <cp:lastModifiedBy>Nenad Milošević</cp:lastModifiedBy>
  <cp:revision>2</cp:revision>
  <dcterms:created xsi:type="dcterms:W3CDTF">2021-05-10T00:37:51Z</dcterms:created>
  <dcterms:modified xsi:type="dcterms:W3CDTF">2021-05-10T01:00:02Z</dcterms:modified>
</cp:coreProperties>
</file>