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Dialogue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128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9183" t="15977" r="21427" b="6205"/>
          <a:stretch/>
        </p:blipFill>
        <p:spPr>
          <a:xfrm>
            <a:off x="2756079" y="643944"/>
            <a:ext cx="7727323" cy="569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39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3244" t="22139" r="41817" b="10608"/>
          <a:stretch/>
        </p:blipFill>
        <p:spPr>
          <a:xfrm>
            <a:off x="3112912" y="399246"/>
            <a:ext cx="7331854" cy="61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7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5026" t="24604" r="42313" b="9375"/>
          <a:stretch/>
        </p:blipFill>
        <p:spPr>
          <a:xfrm>
            <a:off x="2700132" y="605307"/>
            <a:ext cx="6984781" cy="607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01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4530" t="31822" r="42313" b="13424"/>
          <a:stretch/>
        </p:blipFill>
        <p:spPr>
          <a:xfrm>
            <a:off x="3109770" y="695458"/>
            <a:ext cx="7655435" cy="546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524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De quoi a-t-on parlé au congrès annuel?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Quelles sont les nouvelles tendances du marché?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Pourquoi les agents touristiques ont plus de travail pour organiser les voyages visant une clientèle moins riche?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Quels sont les facteurs de succès ou d’échec des voyages </a:t>
            </a:r>
            <a:r>
              <a:rPr lang="fr-FR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groupe?</a:t>
            </a:r>
            <a:endParaRPr 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78323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</TotalTime>
  <Words>58</Words>
  <Application>Microsoft Office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Times New Roman</vt:lpstr>
      <vt:lpstr>Wingdings 3</vt:lpstr>
      <vt:lpstr>Wisp</vt:lpstr>
      <vt:lpstr>Dialogue</vt:lpstr>
      <vt:lpstr>PowerPoint Presentation</vt:lpstr>
      <vt:lpstr>PowerPoint Presentation</vt:lpstr>
      <vt:lpstr>PowerPoint Presentation</vt:lpstr>
      <vt:lpstr>PowerPoint Presentation</vt:lpstr>
      <vt:lpstr>Questions: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</dc:title>
  <dc:creator>Windows User</dc:creator>
  <cp:lastModifiedBy>Windows User</cp:lastModifiedBy>
  <cp:revision>4</cp:revision>
  <dcterms:created xsi:type="dcterms:W3CDTF">2020-11-30T08:23:25Z</dcterms:created>
  <dcterms:modified xsi:type="dcterms:W3CDTF">2020-11-30T08:42:39Z</dcterms:modified>
</cp:coreProperties>
</file>