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 rtl="0"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6A4583-8452-45CF-A231-81F0C1C62EE5}" type="datetime1">
              <a:rPr lang="sr-Latn-RS" smtClean="0"/>
              <a:t>9.5.2021.</a:t>
            </a:fld>
            <a:endParaRPr lang="en-U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26FE02F-D76B-4754-9333-F4E75150BBA1}" type="datetime1">
              <a:rPr lang="sr-Latn-RS" smtClean="0"/>
              <a:t>9.5.2021.</a:t>
            </a:fld>
            <a:endParaRPr lang="en-US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/>
              <a:t>Kliknite da biste uredili stilove za tekst mastera</a:t>
            </a:r>
            <a:endParaRPr lang="en-US"/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ugao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ugao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ugao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20" name="Čuvar mesta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8A700D-2C8B-4F9A-9E2C-5DA0A203F456}" type="datetime1">
              <a:rPr lang="sr-Latn-RS" smtClean="0"/>
              <a:t>9.5.2021.</a:t>
            </a:fld>
            <a:endParaRPr lang="en-US" dirty="0"/>
          </a:p>
        </p:txBody>
      </p:sp>
      <p:sp>
        <p:nvSpPr>
          <p:cNvPr id="21" name="Čuvar mesta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4ABEF1-2787-477B-83BF-60F544E7BC3A}" type="datetime1">
              <a:rPr lang="sr-Latn-RS" smtClean="0"/>
              <a:t>9.5.2021.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ugao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ugao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ugao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01CA1ED-9A63-47CF-B196-EF014B76CA53}" type="datetime1">
              <a:rPr lang="sr-Latn-RS" smtClean="0"/>
              <a:t>9.5.2021.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07580-BEE2-4B5C-97EE-ADAD673359DE}" type="datetime1">
              <a:rPr lang="sr-Latn-RS" smtClean="0"/>
              <a:t>9.5.2021.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33C7AB-3978-4793-A16B-C31D5FD0920F}" type="datetime1">
              <a:rPr lang="sr-Latn-RS" smtClean="0"/>
              <a:t>9.5.2021.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C2E5AB-4973-45E2-A875-C13999B134E1}" type="datetime1">
              <a:rPr lang="sr-Latn-RS" smtClean="0"/>
              <a:t>9.5.2021.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BB7278-8EAA-43BE-8EEA-67031802A885}" type="datetime1">
              <a:rPr lang="sr-Latn-RS" smtClean="0"/>
              <a:t>9.5.2021.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gao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ugao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8" name="Čuvar mesta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5D8F46D-55DF-41B6-997C-6EC3510F579F}" type="datetime1">
              <a:rPr lang="sr-Latn-RS" smtClean="0"/>
              <a:t>9.5.2021.</a:t>
            </a:fld>
            <a:endParaRPr lang="en-US"/>
          </a:p>
        </p:txBody>
      </p:sp>
      <p:sp>
        <p:nvSpPr>
          <p:cNvPr id="9" name="Čuvar mesta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Čuvar mesta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Čuvar mesta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C7BC0317-D364-42C5-A7BC-E6ADD7396CD5}" type="datetime1">
              <a:rPr lang="sr-Latn-RS" smtClean="0"/>
              <a:t>9.5.2021.</a:t>
            </a:fld>
            <a:endParaRPr lang="en-US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ugao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AC78AC-14AF-49D6-9E72-BC95856B6152}" type="datetime1">
              <a:rPr lang="sr-Latn-RS" smtClean="0"/>
              <a:t>9.5.2021.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08B04-BAD2-4BDF-8A83-41FA7D09D3CF}" type="datetime1">
              <a:rPr lang="sr-Latn-RS" smtClean="0"/>
              <a:t>9.5.2021.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ugao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avougao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/>
              <a:t>Kliknite da biste uredili stil za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/>
              <a:t>Kliknite da biste uredili stilove za tekst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A651219-0DE4-4BF1-85ED-84018F73B150}" type="datetime1">
              <a:rPr lang="sr-Latn-RS" smtClean="0"/>
              <a:t>9.5.2021.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12191979" cy="6857990"/>
          </a:xfrm>
          <a:prstGeom prst="rect">
            <a:avLst/>
          </a:prstGeom>
        </p:spPr>
      </p:pic>
      <p:sp>
        <p:nvSpPr>
          <p:cNvPr id="64" name="Pravougaonik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Pravougaonik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4" y="2585816"/>
            <a:ext cx="4775075" cy="559656"/>
          </a:xfrm>
        </p:spPr>
        <p:txBody>
          <a:bodyPr rtlCol="0">
            <a:noAutofit/>
          </a:bodyPr>
          <a:lstStyle/>
          <a:p>
            <a:pPr rtl="0"/>
            <a:r>
              <a:rPr lang="sr-Latn-R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 </a:t>
            </a:r>
            <a:r>
              <a:rPr lang="sr-Latn-R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proche</a:t>
            </a:r>
            <a:r>
              <a:rPr lang="sr-Latn-R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rtl="0"/>
            <a:r>
              <a:rPr lang="sr-Latn-R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(blisko buduće vreme)</a:t>
            </a:r>
            <a:endParaRPr lang="sr-latn-r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vais     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vas           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va                + 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zagrade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allons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 allez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 vont</a:t>
            </a:r>
            <a:b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proche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ja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ću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vas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ćeš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on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allons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mi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ćemo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allez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vi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ćete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vont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oni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80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/>
          </a:bodyPr>
          <a:lstStyle/>
          <a:p>
            <a:pPr rtl="0"/>
            <a:r>
              <a:rPr lang="fr-F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Odrični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ne vais pas parler    Nous </a:t>
            </a:r>
            <a:r>
              <a:rPr lang="fr-F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allons pas parler</a:t>
            </a:r>
            <a:b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ne vas pas parler    Vous </a:t>
            </a:r>
            <a:r>
              <a:rPr lang="fr-F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allez pas parler</a:t>
            </a:r>
            <a:b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ne va pas parler       Ils ne vont pas parler</a:t>
            </a:r>
            <a:b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005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Futur proche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povratnih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glagola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sr-Latn-R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32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3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umiti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se):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vais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umiću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vas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  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umićeš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va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    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allons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 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umićemo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allez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  </a:t>
            </a:r>
            <a:r>
              <a:rPr lang="sr-Latn-R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umićete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vont </a:t>
            </a:r>
            <a:r>
              <a:rPr lang="fr-F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laver          </a:t>
            </a:r>
            <a:r>
              <a:rPr lang="sr-Latn-R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umiće</a:t>
            </a:r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5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624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kvir za tekst 8">
            <a:extLst>
              <a:ext uri="{FF2B5EF4-FFF2-40B4-BE49-F238E27FC236}">
                <a16:creationId xmlns:a16="http://schemas.microsoft.com/office/drawing/2014/main" id="{74A11488-A054-481B-8DAF-89B0D2F01450}"/>
              </a:ext>
            </a:extLst>
          </p:cNvPr>
          <p:cNvSpPr txBox="1"/>
          <p:nvPr/>
        </p:nvSpPr>
        <p:spPr>
          <a:xfrm>
            <a:off x="5012049" y="2072571"/>
            <a:ext cx="6188764" cy="1954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fr-FR" sz="2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amuser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zabavljati se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(futur proche)</a:t>
            </a:r>
            <a:endParaRPr lang="sr-Latn-R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vais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m’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amuser     Nous allons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amuser</a:t>
            </a:r>
            <a:endParaRPr lang="sr-Latn-R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vas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amuser      </a:t>
            </a: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allez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amuser</a:t>
            </a:r>
            <a:endParaRPr lang="sr-Latn-R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va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amuser         </a:t>
            </a: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vont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amuser</a:t>
            </a:r>
            <a:endParaRPr lang="sr-Latn-R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94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624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991" y="1417983"/>
            <a:ext cx="7010400" cy="4452730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sr-Latn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kvir za tekst 8">
            <a:extLst>
              <a:ext uri="{FF2B5EF4-FFF2-40B4-BE49-F238E27FC236}">
                <a16:creationId xmlns:a16="http://schemas.microsoft.com/office/drawing/2014/main" id="{74A11488-A054-481B-8DAF-89B0D2F01450}"/>
              </a:ext>
            </a:extLst>
          </p:cNvPr>
          <p:cNvSpPr txBox="1"/>
          <p:nvPr/>
        </p:nvSpPr>
        <p:spPr>
          <a:xfrm>
            <a:off x="4417103" y="662610"/>
            <a:ext cx="6701470" cy="6829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Qu'est-ce qu'il étudie, ton fils, à l'université ?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termine une licence de droit, après, il      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(partir)  pour six mois aux États-Unis.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Quel temps fait-il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Très nuageux, je crois qu’il ________(pleuvoir).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Vous 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couchez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11h du soir.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(il est 10h45)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Vous __________________ 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Il 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ses enfants à l'école à 8h15.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(il est   8h00)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Il 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 ses enfants à l'école.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1286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07_TF56410444" id="{CE1F9360-FB8E-4127-A07F-A258A98D97DF}" vid="{50FFEE26-8F22-4D22-B5EE-322BC0B189F6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{A6690686-4243-4579-A56E-4E54C66568C8}tf56410444_win32</Template>
  <TotalTime>21</TotalTime>
  <Words>312</Words>
  <Application>Microsoft Office PowerPoint</Application>
  <PresentationFormat>Široki ekran</PresentationFormat>
  <Paragraphs>25</Paragraphs>
  <Slides>7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3" baseType="lpstr">
      <vt:lpstr>Avenir Next LT Pro</vt:lpstr>
      <vt:lpstr>Avenir Next LT Pro Light</vt:lpstr>
      <vt:lpstr>Calibri</vt:lpstr>
      <vt:lpstr>Garamond</vt:lpstr>
      <vt:lpstr>Times New Roman</vt:lpstr>
      <vt:lpstr>SavonVTI</vt:lpstr>
      <vt:lpstr>PowerPoint prezentacija</vt:lpstr>
      <vt:lpstr>Je vais      Tu vas            Il va                +  infinitiv iz zagrade Nous allons Vous allez Ils vont </vt:lpstr>
      <vt:lpstr>parler – pričati (futur proche)  Je vais parler  - ja ću pričati Tu vas parler   - ti ćeš pričati   Il va parler      - on će pričati Nous allons parler   - mi ćemo pričati Vous allez parler   - vi ćete pričati Ils vont  parler      - oni će pričati </vt:lpstr>
      <vt:lpstr>Odrični oblik : Je ne vais pas parler    Nous n’allons pas parler Tu ne vas pas parler    Vous n’allez pas parler Il ne va pas parler       Ils ne vont pas parler  </vt:lpstr>
      <vt:lpstr>Futur proche povratnih glagola        (se laver – umiti se): Je vais me laver  - umiću se Tu vas te laver    - umićeš se Il va se laver      - umiće se Nous allons nous laver   - umićemo se Vous allez vous laver      - umićete se Ils vont se laver              - umiće se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3</cp:revision>
  <dcterms:created xsi:type="dcterms:W3CDTF">2021-05-09T19:50:27Z</dcterms:created>
  <dcterms:modified xsi:type="dcterms:W3CDTF">2021-05-09T20:12:11Z</dcterms:modified>
</cp:coreProperties>
</file>