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F5E88-D50E-4C25-BF10-0AB6F4F722C0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A4531-C34A-427C-8F28-D94508321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21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F5E88-D50E-4C25-BF10-0AB6F4F722C0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A4531-C34A-427C-8F28-D94508321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32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F5E88-D50E-4C25-BF10-0AB6F4F722C0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A4531-C34A-427C-8F28-D94508321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356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F5E88-D50E-4C25-BF10-0AB6F4F722C0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A4531-C34A-427C-8F28-D94508321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06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F5E88-D50E-4C25-BF10-0AB6F4F722C0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A4531-C34A-427C-8F28-D94508321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13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F5E88-D50E-4C25-BF10-0AB6F4F722C0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A4531-C34A-427C-8F28-D94508321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10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F5E88-D50E-4C25-BF10-0AB6F4F722C0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A4531-C34A-427C-8F28-D94508321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49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F5E88-D50E-4C25-BF10-0AB6F4F722C0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A4531-C34A-427C-8F28-D94508321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1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F5E88-D50E-4C25-BF10-0AB6F4F722C0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A4531-C34A-427C-8F28-D94508321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98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F5E88-D50E-4C25-BF10-0AB6F4F722C0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A4531-C34A-427C-8F28-D94508321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5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F5E88-D50E-4C25-BF10-0AB6F4F722C0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A4531-C34A-427C-8F28-D94508321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99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6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F5E88-D50E-4C25-BF10-0AB6F4F722C0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A4531-C34A-427C-8F28-D94508321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691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2284" y="87647"/>
            <a:ext cx="9144000" cy="2387600"/>
          </a:xfrm>
        </p:spPr>
        <p:txBody>
          <a:bodyPr>
            <a:normAutofit/>
          </a:bodyPr>
          <a:lstStyle/>
          <a:p>
            <a:pPr marL="228600" lvl="0">
              <a:lnSpc>
                <a:spcPct val="107000"/>
              </a:lnSpc>
              <a:spcBef>
                <a:spcPts val="0"/>
              </a:spcBef>
            </a:pPr>
            <a:r>
              <a:rPr lang="sr-Latn-RS" sz="4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Futur simple (buduće vreme)</a:t>
            </a:r>
            <a:endParaRPr lang="en-US" sz="4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81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05200" y="1819965"/>
            <a:ext cx="6096000" cy="138736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  ceo  infinitiv dodajemo  nastavke: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-ai            -ons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-as           -ez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-a            -ont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93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731948"/>
            <a:ext cx="6096000" cy="539410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Ovi lični nastavci su uvek pravilni ali postoje neki glagoli kod kojih je nepravilna futurska osnova i ona mora da se nauči napamet:</a:t>
            </a:r>
            <a:endParaRPr lang="en-US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acheter  →  achèter-   (kupiti)</a:t>
            </a:r>
            <a:endParaRPr lang="en-US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lever  →  lèver-            (dići)</a:t>
            </a:r>
            <a:endParaRPr lang="en-US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promener → promèner-      (šetati)</a:t>
            </a:r>
            <a:endParaRPr lang="en-US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appeler  →  appeller-      (zvati)</a:t>
            </a:r>
            <a:endParaRPr lang="en-US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payer  →  payer-  /  paier-     (platiti)</a:t>
            </a:r>
            <a:endParaRPr lang="en-US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employer  →  emploier-       (upotrebiti, zaposliti)</a:t>
            </a:r>
            <a:endParaRPr lang="en-US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envoyer  →  enverr-        (poslati)</a:t>
            </a:r>
            <a:endParaRPr lang="en-US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aller →  ir-           (ići)</a:t>
            </a:r>
            <a:endParaRPr lang="en-US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rendre  →  rendr-  (to važi za sve glagole koji se završavaju na –re)      (vratiti)</a:t>
            </a:r>
            <a:endParaRPr lang="en-US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être →  ser-       (jesam, biti)</a:t>
            </a:r>
            <a:endParaRPr lang="en-US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faire →  fer-      (raditi)</a:t>
            </a:r>
            <a:endParaRPr lang="en-US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courir  →  courr-      (trčati)</a:t>
            </a:r>
            <a:endParaRPr lang="en-US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devoir  →  devr-        (morati)                                   </a:t>
            </a:r>
            <a:endParaRPr lang="en-US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recevoir  →  recevr-    (primiti)</a:t>
            </a:r>
            <a:endParaRPr lang="en-US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avoir  →  aur-         (imati)                                        </a:t>
            </a:r>
            <a:endParaRPr lang="en-US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savoir  → saur-        (znati)</a:t>
            </a:r>
            <a:endParaRPr lang="en-US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voir  →  verr-           (videti)          </a:t>
            </a:r>
            <a:endParaRPr lang="en-US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pouvoir  →  pourr-     (moći)        </a:t>
            </a:r>
            <a:endParaRPr lang="en-US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venir →  viendr-         (doći)</a:t>
            </a:r>
            <a:endParaRPr lang="en-US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vouloir  →  voudr-      (hteti)</a:t>
            </a:r>
            <a:endParaRPr lang="en-US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6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08948" y="1152491"/>
            <a:ext cx="6096000" cy="369261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Primer: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venir (futur simple) – doći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 viendrai              nous viendrons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 viendras             vous viendrez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 viendra                ils viendront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elle viendra             elles viendront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Prevod</a:t>
            </a: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 viendrai  </a:t>
            </a: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Doći ću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 ne viendrai pas  = Neću doći  (odrični oblik)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Viendras-tu?   = Da li ćeš doći?   (upitni oblik)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15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6611" y="1606545"/>
            <a:ext cx="9408693" cy="2726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Primer </a:t>
            </a:r>
            <a:r>
              <a:rPr lang="en-US" sz="2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drugo</a:t>
            </a: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 </a:t>
            </a: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zadatka na pismenom delu ispita:</a:t>
            </a:r>
            <a:endParaRPr lang="fr-FR" sz="20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J’  _________  (aller)  au  stade  dimanche  prochain.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Tu  ________  (pouvoir)  venir  avec  moi,  mes  cousins  ________  (être)  là  aussi.  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Nous  ________  (prendre)  la  voiture  de  mon  père.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Pour  le  31  décembre,  les  pompiers  _______  (faire)  une  grande  fête :  un  groupe  de  rock  _______  (jouer)  et  les  gens  ______  (danser).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Je  ____ (vendre)  des  boissons  chaudes  et  des  Coca.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19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324726" y="1324758"/>
            <a:ext cx="6096000" cy="27269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Rešenja: </a:t>
            </a:r>
            <a:endParaRPr lang="fr-FR" sz="20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J’irai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 pourras ; mes cousins seront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Nous prendrons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 pompiers feront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 groupe de rock jouera ; les gens danseront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 vendrai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94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Futur simple (buduće vreme)</Template>
  <TotalTime>1</TotalTime>
  <Words>179</Words>
  <Application>Microsoft Office PowerPoint</Application>
  <PresentationFormat>Widescreen</PresentationFormat>
  <Paragraphs>53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Futur simple (buduće vreme)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 simple (buduće vreme)</dc:title>
  <dc:creator>Windows User</dc:creator>
  <cp:lastModifiedBy>Windows User</cp:lastModifiedBy>
  <cp:revision>2</cp:revision>
  <dcterms:created xsi:type="dcterms:W3CDTF">2020-05-17T10:22:01Z</dcterms:created>
  <dcterms:modified xsi:type="dcterms:W3CDTF">2021-03-05T09:14:25Z</dcterms:modified>
</cp:coreProperties>
</file>