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6059B-4547-49D7-8105-DF0D187221F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27F7-A7EB-4213-A42F-1EF7517BF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638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6059B-4547-49D7-8105-DF0D187221F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27F7-A7EB-4213-A42F-1EF7517BF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048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6059B-4547-49D7-8105-DF0D187221F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27F7-A7EB-4213-A42F-1EF7517BF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231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6059B-4547-49D7-8105-DF0D187221F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27F7-A7EB-4213-A42F-1EF7517BF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508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6059B-4547-49D7-8105-DF0D187221F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27F7-A7EB-4213-A42F-1EF7517BF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731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6059B-4547-49D7-8105-DF0D187221F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27F7-A7EB-4213-A42F-1EF7517BF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3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6059B-4547-49D7-8105-DF0D187221F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27F7-A7EB-4213-A42F-1EF7517BF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246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6059B-4547-49D7-8105-DF0D187221F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27F7-A7EB-4213-A42F-1EF7517BF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244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6059B-4547-49D7-8105-DF0D187221F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27F7-A7EB-4213-A42F-1EF7517BF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703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6059B-4547-49D7-8105-DF0D187221F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27F7-A7EB-4213-A42F-1EF7517BF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09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6059B-4547-49D7-8105-DF0D187221F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27F7-A7EB-4213-A42F-1EF7517BF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11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6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6059B-4547-49D7-8105-DF0D187221F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227F7-A7EB-4213-A42F-1EF7517BF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33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71003" y="1742443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Passé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composé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perfekat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r-Latn-R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Označava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radnju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je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završena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u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prošlosti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obično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znamo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je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počela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se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završila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koliko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je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trajala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  midi,  je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suis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allée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déjeuner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Il  a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dormi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jusqu’à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8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heures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Il  a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plu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pendant  3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heures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se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tako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se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menja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jedan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od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pomoćnih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glagola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avoir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être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prezentu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od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perfekta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654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8117" y="2314865"/>
            <a:ext cx="76809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perfekta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(le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passé)</a:t>
            </a:r>
            <a:endParaRPr lang="sr-Latn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Pravilni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glagola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+é  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izuzetaka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glagola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+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izuzetaka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glagola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(IMA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izuzetaka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-re + u  (IMA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izuzetaka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-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oir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+u  (IMA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izuzetaka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394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04271" y="164856"/>
            <a:ext cx="6096000" cy="65556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Nepravilni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avoir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imati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dobiti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boire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lire →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čitati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savoir  →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znati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pouvoir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moći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devoir →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dû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morati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connaître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connu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poznavati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faire →  fait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                    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 →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reći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                      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écrire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écrit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pisati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               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prendre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uzeti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apprendre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appris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naučiti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saznati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comprendre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compris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razumeti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surprendre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surpris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iznenaditi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mettre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staviti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ouvrir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ouvert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otvoriti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couvrir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couvert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prekriti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découvrir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découvert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otkriti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offrir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→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offert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pokloniti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être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été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jesam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zgovor nepravilnih particip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7846" y="1609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848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94892" y="1634256"/>
            <a:ext cx="710418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Primer:   </a:t>
            </a: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</a:p>
          <a:p>
            <a:pPr algn="ctr"/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prendre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(passé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composé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uzeti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j’ai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nous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avons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pris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as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vous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avez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pris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ont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pris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elle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elles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ont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pris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Prevod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J’ai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Uzeo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Uzela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n’ai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odrični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oblik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Nisam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uzeo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Nisam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uzela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A-t-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?         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upitni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oblik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Da li je (on)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uzeo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562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82351" y="2376492"/>
            <a:ext cx="67243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glagole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menjaju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pomoćnim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glagolom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avoir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 ne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piše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spisak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nego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jednostavno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nauče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glagoli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idu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être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“, pa se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podrazumeva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ostali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idu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avoir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254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3545" y="1443841"/>
            <a:ext cx="797638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Glagoli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menjaju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pomoćnim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glagolom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être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 u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perfektu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lphaLcParenR"/>
            </a:pP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povratni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glagoli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glagola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kojima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zajedničko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da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nemaju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direktan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objekat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aller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ići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                   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sortir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izaći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arriver 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stići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           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poći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krenuti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otići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entrer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ući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               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descendre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sići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odsesti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u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hotelu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rentrer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vratiti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se)      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venir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doći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retourner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vratiti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se)  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revenir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vratiti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se)</a:t>
            </a:r>
          </a:p>
          <a:p>
            <a:pPr algn="just"/>
            <a:r>
              <a:rPr 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rester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ostati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            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devenir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postati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monter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popeti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se)      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naître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roditi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se)</a:t>
            </a:r>
          </a:p>
          <a:p>
            <a:pPr algn="just"/>
            <a:r>
              <a:rPr 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tomber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           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mourir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umreti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passer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proći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svratiti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210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66425" y="1935037"/>
            <a:ext cx="87641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Među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ovim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glagolima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menjaju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être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“,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nepravilne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imaju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venir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venu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revenir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revenu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devenir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devenu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naître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né</a:t>
            </a:r>
          </a:p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mourir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mort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zgovor nepravilnih participa.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7508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753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60319" y="1707775"/>
            <a:ext cx="80889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Slaganje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perfekta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vrši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u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rodu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broju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subjektom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isključivo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ako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pomoćan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glagol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être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tom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slučaju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dodaje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- s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muški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rod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množine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- e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ženski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rod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jednine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-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ženski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rod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množine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970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33377" y="1582341"/>
            <a:ext cx="946755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Primer:</a:t>
            </a:r>
          </a:p>
          <a:p>
            <a:pPr algn="ctr"/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venir (passé composé) – </a:t>
            </a:r>
            <a:r>
              <a:rPr lang="fr-F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doći</a:t>
            </a:r>
            <a:endParaRPr lang="fr-FR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suis venu(e)                nous sommes venu(e)s</a:t>
            </a: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 es venu(e)                  vous êtes venu(e)(s)(es)</a:t>
            </a: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est venu                       ils sont venus</a:t>
            </a: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elle est venue                 elles sont venues</a:t>
            </a:r>
          </a:p>
          <a:p>
            <a:endParaRPr lang="fr-FR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Prevod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Je suis venu = </a:t>
            </a:r>
            <a:r>
              <a:rPr lang="fr-F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Došao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sam.</a:t>
            </a: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Je suis venue = </a:t>
            </a:r>
            <a:r>
              <a:rPr lang="fr-F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Došla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sam.</a:t>
            </a: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ne suis pas venu(e) = </a:t>
            </a:r>
            <a:r>
              <a:rPr lang="fr-F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Nisam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došao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fr-F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Nisam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došla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(</a:t>
            </a:r>
            <a:r>
              <a:rPr lang="fr-F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odrični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oblik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Est-il venu ? = Da li je </a:t>
            </a:r>
            <a:r>
              <a:rPr lang="fr-F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došao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     (</a:t>
            </a:r>
            <a:r>
              <a:rPr lang="fr-F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upitni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oblik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fr-F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662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1349" y="1582341"/>
            <a:ext cx="955196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Primer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perfekta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povratnog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glagola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lever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ustati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me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suis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levé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(e)           nous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nous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sommes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levé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(e)s</a:t>
            </a:r>
          </a:p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t’es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levé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(e)        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vous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vous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êtes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levé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(e)(s)(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s’est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levé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sont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levés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elle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s’est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levée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elles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sont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levées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Prevod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  Je me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suis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levé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Ustao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sam.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Je me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suis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levée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Ustala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sam.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ne me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suis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levé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(e) =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Nisam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ustao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Nisam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ustala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odrični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oblik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S’est-il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levé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? =  Da li je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ustao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 (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upitni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oblik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394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60319" y="1672106"/>
            <a:ext cx="837027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Primer </a:t>
            </a:r>
            <a:r>
              <a:rPr lang="fr-F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prvog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zadatka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na </a:t>
            </a:r>
            <a:r>
              <a:rPr lang="fr-F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pismenom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delu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ispita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	Je ___________ (manger)</a:t>
            </a: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	Tu ___________ (finir)</a:t>
            </a: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	Qui ___________ (ne pas dormir)</a:t>
            </a: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	Nous ____________ (venir)</a:t>
            </a: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	Vous _____________ (ne pas descendre)</a:t>
            </a: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	Cette actrice ______________ (naître) </a:t>
            </a: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     </a:t>
            </a:r>
            <a:r>
              <a:rPr 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Le réceptionniste et le serveur ______________ (se dépêcher)</a:t>
            </a:r>
            <a:endParaRPr lang="fr-F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025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43422" y="1444844"/>
            <a:ext cx="689785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Rešenja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	J’ai mangé</a:t>
            </a: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	Tu as fini</a:t>
            </a: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	Qui n’a pas dormi</a:t>
            </a: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	Nous sommes venu(e)s</a:t>
            </a: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	Vous n’êtes pas descendu(e)(s)(es)</a:t>
            </a: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	Cette actrice est née</a:t>
            </a:r>
          </a:p>
          <a:p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      </a:t>
            </a:r>
            <a:r>
              <a:rPr 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Le réceptionniste et le serveur se sont dépêchés</a:t>
            </a:r>
            <a:endParaRPr lang="fr-F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423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727</Words>
  <Application>Microsoft Office PowerPoint</Application>
  <PresentationFormat>Widescreen</PresentationFormat>
  <Paragraphs>117</Paragraphs>
  <Slides>12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3</cp:revision>
  <dcterms:created xsi:type="dcterms:W3CDTF">2020-05-17T09:54:09Z</dcterms:created>
  <dcterms:modified xsi:type="dcterms:W3CDTF">2020-05-17T10:05:37Z</dcterms:modified>
</cp:coreProperties>
</file>