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9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0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3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7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5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3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5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0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6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4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8B1D-A5A0-4FDE-BE48-8103B3CF68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8B30F-6647-4705-93B4-30E1137D1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9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profjela@gmail.com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33046"/>
            <a:ext cx="9311640" cy="3176954"/>
          </a:xfrm>
        </p:spPr>
        <p:txBody>
          <a:bodyPr>
            <a:noAutofit/>
          </a:bodyPr>
          <a:lstStyle/>
          <a:p>
            <a:pPr algn="l"/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cliente : Ah ! Dites-moi. J’ai des amis qui aimeraient peut-être descendre dans </a:t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votre hôtel. Pourriez-vous me donner vos tarifs en demi-pension, en </a:t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saison et hors saison, ainsi que quelques dépliants ?</a:t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réceptionniste : Bien entendu, Madame. Nous nous chargerons de leur envoyer </a:t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tout cela en PDF si vous nous laissez leurs adresses courriel.</a:t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cliente : Merci, Monsieur. Vous êtes très aimable. Pourriez-vous noter :</a:t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augusterenoir@yahoo.fr et claudemonet@orange.fr.</a:t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1" y="3602038"/>
            <a:ext cx="5013960" cy="252444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747760" cy="2524442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Slusaj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3951" y="3282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9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0843"/>
            <a:ext cx="10515600" cy="576611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Associez ces images aux types de supports promotionnels et informatifs :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endParaRPr lang="fr-FR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guide    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plan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dépliant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affiche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site </a:t>
            </a: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Internet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449" b="5746"/>
          <a:stretch/>
        </p:blipFill>
        <p:spPr>
          <a:xfrm>
            <a:off x="3321368" y="2209800"/>
            <a:ext cx="1764983" cy="12039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360" y="2209800"/>
            <a:ext cx="1977390" cy="132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3333" r="16227"/>
          <a:stretch/>
        </p:blipFill>
        <p:spPr>
          <a:xfrm>
            <a:off x="8747759" y="2209801"/>
            <a:ext cx="1948815" cy="1325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360" y="3847385"/>
            <a:ext cx="1482090" cy="20178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7759" y="3847385"/>
            <a:ext cx="1948815" cy="201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5840" y="1547652"/>
            <a:ext cx="10119360" cy="4032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Choisissez la bonne réponse</a:t>
            </a: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atténuer une demande vous dites :</a:t>
            </a: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veux vos tarifs en demi-pension.</a:t>
            </a: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Donnez-moi vos tarifs en demi-pension !</a:t>
            </a: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Pourriez-vous me donner vos tarifs en demi-pension, s’il vous plaît ?</a:t>
            </a: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exprimer l’incertitude vous dites :</a:t>
            </a: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J’ai des amis qui aimeraient peut-être descendre dans votre hôtel.</a:t>
            </a: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suis sûre que mes amis descendront dans votre hôtel.</a:t>
            </a: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 amis descendront certainement dans votre hôtel.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88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2442448"/>
            <a:ext cx="9448800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retenir : on n’emploie aucune préposition devant l’infinitif après les verbes </a:t>
            </a:r>
            <a:r>
              <a:rPr lang="fr-FR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vouloir </a:t>
            </a: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pouvoir </a:t>
            </a: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former le conditionnel présent, on ajoute les terminaisons  de l’imparfait sur le radical du futur simple. Pour la conjugaison des verbes irréguliers, consultez la page 188 de votre manuel.  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79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3440" y="1895311"/>
            <a:ext cx="10972800" cy="326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Dites votre adresse courriel à votre voisin pour qu’il l’écrive :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Exemple : </a:t>
            </a:r>
            <a:r>
              <a:rPr lang="fr-FR" sz="2400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profjela@gmail.com</a:t>
            </a: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pouvez même l’épeler : P-R-O-F-J-E-L-A arobase G-M-A-I-L point C-O-M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Attention : quand on vous demande de compléter une fiche, écrivez votre adresse courriel dans la case « Mél ». « Mél » est une abréviation comme « Tél ». Ce n’est pas un nom et vous ne pouvez pas dire :  « Je vais t’envoyer un mél ».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35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8080" y="1638831"/>
            <a:ext cx="4998720" cy="4450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pronoms personnels COD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/ m’                         nous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 / t’                              vous 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/ l’,   la / l’                  les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pronoms personnels COI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/ m’                        nous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 / t’                            vous 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lui                                 leur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9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00012"/>
            <a:ext cx="10393680" cy="6263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Choisissez l’option correcte pour compléter les phrases :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cliente _________ demande quelques  dépliants.  (au réceptionniste)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   b) lui    c) les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réceptionniste ________  demande à la cliente.  (les adresses courriel)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lui   b) les   c) l’  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réceptionniste  ________ répond aimablement. (à la cliente)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  b) le  c) lui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cliente __________ remercie de son amabilité. (le réceptionniste)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  b) lui    c) les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réceptionniste _____ _____ envoie par courriel.  (les dépliants ; aux amis)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leur les   b) les leur    c) lui  la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5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</TotalTime>
  <Words>77</Words>
  <Application>Microsoft Office PowerPoint</Application>
  <PresentationFormat>Widescreen</PresentationFormat>
  <Paragraphs>47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La cliente : Ah ! Dites-moi. J’ai des amis qui aimeraient peut-être descendre dans                      votre hôtel. Pourriez-vous me donner vos tarifs en demi-pension, en                       saison et hors saison, ainsi que quelques dépliants ?  Le réceptionniste : Bien entendu, Madame. Nous nous chargerons de leur envoyer                                   tout cela en PDF si vous nous laissez leurs adresses courriel.  La cliente : Merci, Monsieur. Vous êtes très aimable. Pourriez-vous noter :                      augusterenoir@yahoo.fr et claudemonet@orange.fr.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cliente : Ah ! Dites-moi. J’ai des amis qui aimeraient peut-être descendre dans                      votre hôtel. Pourriez-vous me donner vos tarifs en demi-pension, en                       saison et hors saison, ainsi que quelques dépliants ?  Le réceptionniste : Bien entendu, Madame. Nous nous chargerons de leur envoyer                                   tout cela en PDF si vous nous laissez leurs adresses courriel.  La cliente : Merci, Monsieur. Vous êtes très aimable. Pourriez-vous noter :                      augusterenoir@yahoo.fr et claudemonet@orange.fr.</dc:title>
  <dc:creator>Windows User</dc:creator>
  <cp:lastModifiedBy>Windows User</cp:lastModifiedBy>
  <cp:revision>9</cp:revision>
  <dcterms:created xsi:type="dcterms:W3CDTF">2020-03-19T17:56:00Z</dcterms:created>
  <dcterms:modified xsi:type="dcterms:W3CDTF">2020-04-02T13:24:42Z</dcterms:modified>
</cp:coreProperties>
</file>