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4" r:id="rId2"/>
    <p:sldId id="276" r:id="rId3"/>
    <p:sldId id="282" r:id="rId4"/>
    <p:sldId id="283" r:id="rId5"/>
    <p:sldId id="285" r:id="rId6"/>
    <p:sldId id="284" r:id="rId7"/>
    <p:sldId id="286" r:id="rId8"/>
    <p:sldId id="266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12/30/2020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12/30/2020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12/30/2020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arler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sa formation, de son expérience professionnelle, </a:t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ses savoir-faire professionnels et de ses centres d’intérêt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Parler de sa formation, de son expérience professionnelle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me suis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inscrit(e)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l’Université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fait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/suivi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études de...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étudié ... pendant ....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Après l’obtention de 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obtenu une maîtrise de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commencé un troisième cycle avec une spécialisation en (marketing)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me suis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spécialisé(e)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...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304800"/>
            <a:ext cx="10309754" cy="6248400"/>
          </a:xfrm>
        </p:spPr>
        <p:txBody>
          <a:bodyPr/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travaillé chez ... / pour...  pendant .... ans à temps partiel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fait (effectué) un stage de ... / comme...  pour me perfectionner en anglais professionnel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eu l’occasion  de +... infinitif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Cette expérience m’a permis de + ... infinitif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Quand je travaillais chez ... ma mission consistait à 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suis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chargé(e)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+ ... infinitif / + nom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suis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charge de + ... infinitif / + nom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peux prendre en charge la prospection et le développement d’un portefeuille de clients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Parler de ses savoir-faire professionnels et de ses centres d’intérêt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acquis des compétences en ... (gestion)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acquis des compétences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le domaine de ...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acquis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expérience en ... 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possède une bonne expérience de ...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maîtrise bien...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parle couramment l’anglais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amélioré ma pratique de l’anglais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un bon niveau en ... / de...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suis capable de...+ infinitif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35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304800"/>
            <a:ext cx="10309754" cy="6248400"/>
          </a:xfrm>
        </p:spPr>
        <p:txBody>
          <a:bodyPr/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m’intéresse à ... + nom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suis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passionné(e)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+ ... nom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un secteur dynamique qui permet de démontrer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des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capacités d’adaptation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le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goût du service client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une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grande disponibilité</a:t>
            </a: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J’ai développé avec succès mon sens de l’organisation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développé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 sens du contact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développé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 qualités relationnelles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73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838200"/>
            <a:ext cx="10233554" cy="5714999"/>
          </a:xfrm>
        </p:spPr>
        <p:txBody>
          <a:bodyPr/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salaire souhaité serait entre... et ....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euros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brut par an.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suis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exigeant(e)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avec moi-même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persévérant(e)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autonome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imaginatif, imaginative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entreprenant(e)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développeur, développeuse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animateur, animatrice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possède une grande force de travail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70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101" t="36878" r="41215" b="29152"/>
          <a:stretch/>
        </p:blipFill>
        <p:spPr>
          <a:xfrm>
            <a:off x="2552523" y="0"/>
            <a:ext cx="620888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2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3429000"/>
            <a:ext cx="7008574" cy="1930400"/>
          </a:xfrm>
        </p:spPr>
        <p:txBody>
          <a:bodyPr/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onne année 2021!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168" y="2115914"/>
            <a:ext cx="7008574" cy="1296987"/>
          </a:xfrm>
        </p:spPr>
        <p:txBody>
          <a:bodyPr>
            <a:noAutofit/>
          </a:bodyPr>
          <a:lstStyle/>
          <a:p>
            <a:pPr algn="ctr"/>
            <a:r>
              <a:rPr lang="fr-FR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Bonnes fêtes de fin d’année,</a:t>
            </a:r>
          </a:p>
          <a:p>
            <a:pPr algn="ctr"/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fr-FR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oyeux Noël et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28</TotalTime>
  <Words>347</Words>
  <Application>Microsoft Office PowerPoint</Application>
  <PresentationFormat>Custom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Books 16x9</vt:lpstr>
      <vt:lpstr>Parler de sa formation, de son expérience professionnelle,  de ses savoir-faire professionnels et de ses centres d’intérêt</vt:lpstr>
      <vt:lpstr>Parler de sa formation, de son expérience professionnelle</vt:lpstr>
      <vt:lpstr>PowerPoint Presentation</vt:lpstr>
      <vt:lpstr>Parler de ses savoir-faire professionnels et de ses centres d’intérêt</vt:lpstr>
      <vt:lpstr>PowerPoint Presentation</vt:lpstr>
      <vt:lpstr>PowerPoint Presentation</vt:lpstr>
      <vt:lpstr>PowerPoint Presentation</vt:lpstr>
      <vt:lpstr>bonne année 2021!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Parler de sa formation, de son expérience professionnelle,  de ses savoir-faire professionnels et de ses centres d’intérêt</dc:title>
  <dc:creator>Windows User</dc:creator>
  <cp:lastModifiedBy>Windows User</cp:lastModifiedBy>
  <cp:revision>6</cp:revision>
  <dcterms:created xsi:type="dcterms:W3CDTF">2020-12-30T18:08:16Z</dcterms:created>
  <dcterms:modified xsi:type="dcterms:W3CDTF">2020-12-30T18:38:24Z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