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4" r:id="rId2"/>
    <p:sldId id="276" r:id="rId3"/>
    <p:sldId id="282" r:id="rId4"/>
    <p:sldId id="284" r:id="rId5"/>
    <p:sldId id="283" r:id="rId6"/>
    <p:sldId id="266" r:id="rId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5211" y="1498601"/>
            <a:ext cx="6805745" cy="11683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2" y="3124200"/>
            <a:ext cx="7008574" cy="12446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Trouver un boulot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Pôle emploi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t’a proposé un boulot aujourd’hui?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je n’ai rien trouvé, j’ai juste renvoyé mon bulletin de salaire. Je vais voir à l’agence d’intérim Adecco.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Alors, je t’accompagne.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(…)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Je cherche un poste de réceptionniste dans un hôtel ou une entreprise.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vous avez comme formation?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un BTS d’hôtellerie; j’ai travaillé pendant deux ans et je suis au chômage depuis quatre mois parce qu’il y a eu une fusion de groupes et donc licenciement é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conomique.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instant, je consulte mon fichier pour voir si j’ai quelque chose… Oui, avec la chaîne d’hôtels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Confotel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 oui, je les connais: ils offrent des contrats de trois mois, payés au SMIC (ce qui correspond à un salaire brut mensuel de 1540€)!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 non, là, c’est un CDD d’un an. Le salaire est calculé sur le SMIC + 15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Vous avez une indemnité de transports et les horaires sont de 7 heures à 15 heures avec une pause pour le déjeuner.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Bon, je le prends.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4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381000"/>
            <a:ext cx="10285651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boulot – terme familier qui signifie « travail »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Pôle emploi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Nacionalna služba za zapošljavanje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agence d’intérim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agencija za privremeno zapošljavanje</a:t>
            </a:r>
          </a:p>
          <a:p>
            <a:pPr marL="0" indent="0">
              <a:buNone/>
            </a:pP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BTS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un brevet de technicien supérieur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(matura + 2 godine strukovnih studija)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 au chômage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biti nezaposlen</a:t>
            </a:r>
          </a:p>
          <a:p>
            <a:pPr marL="0" indent="0">
              <a:buNone/>
            </a:pP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fusion – spajanje</a:t>
            </a:r>
          </a:p>
          <a:p>
            <a:pPr marL="0" indent="0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licenciement – otpuštanje</a:t>
            </a:r>
          </a:p>
          <a:p>
            <a:pPr marL="0" indent="0">
              <a:buNone/>
            </a:pP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chaîne d’hôtels – l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anac hotela</a:t>
            </a:r>
          </a:p>
          <a:p>
            <a:pPr marL="0" indent="0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SMIC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le salaire minimum interprofessionnel de croissance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minimalac (minimalna zarada)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CDD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un contrat à durée déterminée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ugovor o radu na određeno vreme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 indemnité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naknada, obeštećenje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86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143000"/>
            <a:ext cx="10157354" cy="4470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Complétez la fiche de description du poste d’intérim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 de l’entreprise: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du contrat: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Salaire: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Indemnité: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Horaires de travail: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7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1828800"/>
            <a:ext cx="7008574" cy="193040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50</TotalTime>
  <Words>239</Words>
  <Application>Microsoft Office PowerPoint</Application>
  <PresentationFormat>Custom</PresentationFormat>
  <Paragraphs>34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PowerPoint Presentation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10</cp:revision>
  <dcterms:created xsi:type="dcterms:W3CDTF">2020-12-24T21:00:25Z</dcterms:created>
  <dcterms:modified xsi:type="dcterms:W3CDTF">2020-12-24T21:52:09Z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