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4" r:id="rId2"/>
    <p:sldId id="276" r:id="rId3"/>
    <p:sldId id="277" r:id="rId4"/>
    <p:sldId id="278" r:id="rId5"/>
    <p:sldId id="279" r:id="rId6"/>
    <p:sldId id="280" r:id="rId7"/>
    <p:sldId id="266" r:id="rId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68" d="100"/>
          <a:sy n="68" d="100"/>
        </p:scale>
        <p:origin x="96" y="21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12/14/2020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12/14/2020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12/14/2020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12/14/2020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12/14/2020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12/14/2020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3212" y="1905000"/>
            <a:ext cx="6805745" cy="1625599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conseils donnés par un spécialiste en recrutement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228600"/>
            <a:ext cx="10591800" cy="64008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Voici une liste de questions qu’un recruteur peut vous poser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Parlez-moi de vous?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Quels sont vos objectifs à long terme?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Quels sont vos points forts?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Quelles sont vos limites?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Quelle rémunération espérez-vous?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 quelles raisons quittez-vous votre emploi actuel?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 pensez-vous de votre ancien patron?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voulez-vous travailler chez nous?</a:t>
            </a:r>
          </a:p>
          <a:p>
            <a:pPr marL="457200" indent="-457200">
              <a:buAutoNum type="arabicPeriod"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qui vous plaît le plus dans le poste que nous proposons?</a:t>
            </a: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</a:t>
            </a: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 vous plaît le moins?</a:t>
            </a:r>
          </a:p>
          <a:p>
            <a:pPr marL="0" indent="0">
              <a:buNone/>
            </a:pP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 Quelles sont vos activités extra-professionnelles? </a:t>
            </a:r>
          </a:p>
          <a:p>
            <a:pPr marL="457200" indent="-457200">
              <a:buAutoNum type="arabicPeriod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762000"/>
            <a:ext cx="10462154" cy="579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Voici les conseils donn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és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 un spécialiste en                                        recrutement qui correspondent à chacune des questions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Racontez votre vie en trois parties: éducation, expérience professionnelle, et ce qui s’est passé au cours des dernières années.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Adaptez votre réponse à la société qui vous reçoit. Maintenez vos ambitions à un niveau réaliste.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Donnez au moins trois exemples dans un domaine proche du poste qu’on vous offre.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Répondez en donnant un point fort dont l’excès peut constituer une faiblesse.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Essayez de connaître les salaires pratiqués dans la société ou dites votre dernier salaire.</a:t>
            </a:r>
          </a:p>
          <a:p>
            <a:pPr marL="457200" indent="-457200">
              <a:buAutoNum type="arabicPeriod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38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762000"/>
            <a:ext cx="10462154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C’est une question délicate qu’il faut traiter rapidement. Dites clairement     s’il s’agit d’une réduction d’effectifs.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Soyez positif! La plupart des responsables n’aiment pas les employés difficiles.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Indiquez que beaucoup des activités et des problèmes de la société sont ceux qui vous donnent l’occasion d’apporter quelque chose grâce à votre expérience.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Donnez deux ou trois facteurs intéressants mais limitez les aspects négatifs à un ou deux éléments mineurs.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Montrez que vous avez une vie équilibrée et évitez de parler de trop d’activités extérieures: on pourrait douter du temps qui vous reste pour travailler.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773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381000"/>
            <a:ext cx="10896600" cy="6096000"/>
          </a:xfrm>
        </p:spPr>
        <p:txBody>
          <a:bodyPr>
            <a:noAutofit/>
          </a:bodyPr>
          <a:lstStyle/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 objectif  -  cilj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 long  terme  - 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dugoročan  (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 court  terme / à  moyen  terme)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 points  forts  =  les  qualités  -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kvaliteti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 points  faibles  =  les  défauts =  les  limites   -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slabe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granice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 faiblesse -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slabost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nemoć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montrer  -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pokazati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équilibré,e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uravnotežen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éviter  - 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izbegavati,  uzdržavati 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douter  -  sumnjati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maintenir  -  držati,  uzdržavati,  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sačuvati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345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589212" y="457200"/>
            <a:ext cx="7772400" cy="6400800"/>
          </a:xfrm>
        </p:spPr>
        <p:txBody>
          <a:bodyPr>
            <a:no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 cours  de  -  u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toku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indiquer  -  pokazati,  nagovestiti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 plupart  des  -  većina,  veći  deo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difficile  -  težak,  prgav,  nezgodan,  naporan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mineur,e  -  manji,  drugorazredni, maloletnik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excès  /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 - 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preteranost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constituer  -  činiti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licat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osetljiv,  opasan,  škakljiv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traiter  -  obraditi,  pretresati,  obraditi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clairement  -  jasno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réduction  - 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smanjenje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70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533400"/>
            <a:ext cx="7108797" cy="1066800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786" y="2362200"/>
            <a:ext cx="8231426" cy="2819400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ne faut-il pas parler de trop d’activités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térieures?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Faut-il critiquer son ancien patron?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Comment faut-il raconter sa vie?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quoi faut-il adapter ses ambitions?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D’après vous, est-ce que le perfectionnisme est vraiment un défaut? </a:t>
            </a:r>
            <a:r>
              <a:rPr lang="fr-FR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Pourquoi?</a:t>
            </a: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91</TotalTime>
  <Words>498</Words>
  <Application>Microsoft Office PowerPoint</Application>
  <PresentationFormat>Custom</PresentationFormat>
  <Paragraphs>52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Times New Roman</vt:lpstr>
      <vt:lpstr>Books 16x9</vt:lpstr>
      <vt:lpstr>Les conseils donnés par un spécialiste en recrutement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conseils donnés par un spécialiste en recrutement</dc:title>
  <dc:creator>Windows User</dc:creator>
  <cp:lastModifiedBy>Windows User</cp:lastModifiedBy>
  <cp:revision>11</cp:revision>
  <dcterms:created xsi:type="dcterms:W3CDTF">2020-12-14T12:53:15Z</dcterms:created>
  <dcterms:modified xsi:type="dcterms:W3CDTF">2020-12-14T14:24:49Z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