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12/7/2020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12/7/2020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12/7/2020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12/7/2020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12/7/2020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Dialogue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595936" cy="332260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567447"/>
            <a:ext cx="6815669" cy="1326525"/>
          </a:xfrm>
        </p:spPr>
        <p:txBody>
          <a:bodyPr>
            <a:normAutofit/>
          </a:bodyPr>
          <a:lstStyle/>
          <a:p>
            <a:endParaRPr lang="fr-FR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 entretien d’embauche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76104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8800" y="1236372"/>
            <a:ext cx="7315199" cy="4777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Sophie </a:t>
            </a:r>
            <a:r>
              <a:rPr lang="fr-FR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Médiani</a:t>
            </a:r>
            <a:r>
              <a:rPr lang="fr-FR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est convoquée à la direction des ressources humaines.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 chargé de recrutement s’appelle Nicolas Joseph.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 : Vous souhaitez rejoindre notre agence de voyages en qualité 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de secrétaire de notre nouveau directeur commercial.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Qu’est-ce qui vous motive le plus dans le poste que nous 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vous proposons ?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SM : J’occupe en ce moment les mêmes fonctions dans une autre 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agence du même type et je souhaiterais pouvoir continuer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et développer ma carrière dans ce domaine. De plus, ce 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poste s’adresse à un profil jeune. Vous avez décidé de 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donner des responsabilités à la personne recrutée ; c’est ce 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qui m’intéresse.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77773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69713" y="1275008"/>
            <a:ext cx="6774287" cy="3979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 : Très bien... Parlez-moi de vous maintenant... Quelles sont 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vos qualités et ou vos points forts ?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SM : En Irlande, mon expérience comme hôtesse d’accueil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bilingue m’a permis de développer mes qualités 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relationnelles. Bien sûr, j’ai pu améliorer ma pratique de 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l’anglais. Je suis exigeante avec moi-même et persévérante ; 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je possède une grande force de travail.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 : Et votre principal défaut ?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SM : En ce qui concerne mes défauts, je dirais que je suis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perfectionniste et cela me fait parfois perdre du temps.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68166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07594" y="2434107"/>
            <a:ext cx="6542468" cy="19845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 : Dites-moi, en quoi consistait votre travail en Irlande ?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SM : Bien, j’étais chargée d’effectuer les réservations, je devais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m’occuper des passagers à l’embarquement et au 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débarquement des bateaux. C’est une expérience qui m’a 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permis de découvrir une autre culture.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9052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48496" y="1017431"/>
            <a:ext cx="850005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convoquer  - 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pozvati</a:t>
            </a:r>
            <a:endParaRPr lang="en-US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 recrutement  - 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kadrovska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politika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regrutovanje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vrbovanje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priraštaj</a:t>
            </a:r>
            <a:endParaRPr lang="en-US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initial,e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- 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početni</a:t>
            </a:r>
            <a:endParaRPr lang="en-US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 compétence  -  </a:t>
            </a:r>
            <a:r>
              <a:rPr lang="hr-H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stručnost,  upućenost,  nadležnost</a:t>
            </a:r>
            <a:endParaRPr lang="en-US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hr-H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rejoindre  -  pridružiti  se</a:t>
            </a:r>
            <a:endParaRPr lang="en-US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hr-H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en  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qualité  de  -  u 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svojstvu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kao</a:t>
            </a:r>
            <a:endParaRPr lang="en-US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 fonction  - 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funkcija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posao</a:t>
            </a:r>
            <a:endParaRPr lang="en-US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s’adresser  à  -  </a:t>
            </a:r>
            <a:r>
              <a:rPr lang="hr-H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odnositi  se  na,  biti  upućen  nekome</a:t>
            </a:r>
            <a:endParaRPr lang="en-US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hr-H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 qualit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é</a:t>
            </a:r>
            <a:r>
              <a:rPr lang="hr-H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-  sposobnost</a:t>
            </a:r>
            <a:endParaRPr lang="en-US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hr-H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relationel,le  -  da  ostvaruješ  dobre  odnose  među  pojedincima,  sa  okolinom</a:t>
            </a:r>
            <a:endParaRPr lang="en-US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hr-H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 pratique  -  praksa,  iskustvo,  upražnjavanje,  primena</a:t>
            </a:r>
            <a:endParaRPr lang="en-US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hr-H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exigeant,e  -  strog, zahtevan</a:t>
            </a:r>
            <a:endParaRPr lang="en-US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persévérant,e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- 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istrajan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postojan</a:t>
            </a:r>
            <a:endParaRPr lang="en-US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 force  de  travail  - 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radna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snaga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energija</a:t>
            </a:r>
            <a:endParaRPr lang="en-US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un  embarquement  - 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ukrcavanje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utovar</a:t>
            </a:r>
            <a:endParaRPr lang="en-US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 dé</a:t>
            </a:r>
            <a:r>
              <a:rPr lang="hr-H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barquement  -  iskrcavanje,  istovar</a:t>
            </a:r>
            <a:endParaRPr lang="en-U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17682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962578"/>
          </a:xfrm>
        </p:spPr>
        <p:txBody>
          <a:bodyPr>
            <a:normAutofit/>
          </a:bodyPr>
          <a:lstStyle/>
          <a:p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Répondez par vrai ou faux: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Au cours de l’entretien  d’embauche, le chargé de recrutement pose des questions à Sophie </a:t>
            </a:r>
            <a:r>
              <a:rPr lang="fr-FR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Médiani</a:t>
            </a: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sur:</a:t>
            </a:r>
          </a:p>
          <a:p>
            <a:pPr marL="0" indent="0">
              <a:buNone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vrai     faux</a:t>
            </a:r>
          </a:p>
          <a:p>
            <a:pPr marL="457200" indent="-457200">
              <a:buAutoNum type="alphaLcParenR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 formation 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initiale                                              □          </a:t>
            </a: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□</a:t>
            </a:r>
          </a:p>
          <a:p>
            <a:pPr marL="457200" indent="-457200">
              <a:buAutoNum type="alphaLcParenR"/>
            </a:pP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motivation à présenter 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 candidature           □          </a:t>
            </a: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□</a:t>
            </a:r>
          </a:p>
          <a:p>
            <a:pPr marL="457200" indent="-457200">
              <a:buAutoNum type="alphaLcParenR"/>
            </a:pP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 prétentions 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salaire                                      □          </a:t>
            </a: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□</a:t>
            </a:r>
          </a:p>
          <a:p>
            <a:pPr marL="457200" indent="-457200">
              <a:buAutoNum type="alphaLcParenR"/>
            </a:pP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ses activités professionnelles                                 □          </a:t>
            </a: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□</a:t>
            </a:r>
          </a:p>
          <a:p>
            <a:pPr marL="457200" indent="-457200">
              <a:buAutoNum type="alphaLcParenR"/>
            </a:pP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ses compétences linguistiques                               □          </a:t>
            </a: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□</a:t>
            </a:r>
          </a:p>
          <a:p>
            <a:pPr marL="457200" indent="-457200">
              <a:buAutoNum type="alphaLcParenR"/>
            </a:pPr>
            <a:r>
              <a:rPr lang="fr-FR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les </a:t>
            </a: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points positifs et négatifs de </a:t>
            </a:r>
            <a:r>
              <a:rPr lang="fr-FR" b="1">
                <a:latin typeface="Times New Roman" panose="02020603050405020304" pitchFamily="18" charset="0"/>
                <a:cs typeface="Times New Roman" panose="02020603050405020304" pitchFamily="18" charset="0"/>
              </a:rPr>
              <a:t>sa personnalité  □          □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545143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47</TotalTime>
  <Words>203</Words>
  <Application>Microsoft Office PowerPoint</Application>
  <PresentationFormat>Widescreen</PresentationFormat>
  <Paragraphs>55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Garamond</vt:lpstr>
      <vt:lpstr>Times New Roman</vt:lpstr>
      <vt:lpstr>Organic</vt:lpstr>
      <vt:lpstr>Dialogue</vt:lpstr>
      <vt:lpstr>PowerPoint Presentation</vt:lpstr>
      <vt:lpstr>PowerPoint Presentation</vt:lpstr>
      <vt:lpstr>PowerPoint Presentation</vt:lpstr>
      <vt:lpstr>PowerPoint Presentation</vt:lpstr>
      <vt:lpstr>Répondez par vrai ou faux: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Dialogue</dc:title>
  <dc:creator>Windows User</dc:creator>
  <cp:lastModifiedBy>Windows User</cp:lastModifiedBy>
  <cp:revision>9</cp:revision>
  <dcterms:created xsi:type="dcterms:W3CDTF">2020-12-07T13:36:53Z</dcterms:created>
  <dcterms:modified xsi:type="dcterms:W3CDTF">2020-12-07T14:25:45Z</dcterms:modified>
</cp:coreProperties>
</file>