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60" r:id="rId4"/>
    <p:sldId id="259" r:id="rId5"/>
  </p:sldIdLst>
  <p:sldSz cx="12192000" cy="6858000"/>
  <p:notesSz cx="6858000" cy="9144000"/>
  <p:defaultTextStyle>
    <a:defPPr rtl="0"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nad Milošević" userId="2504241939688731" providerId="LiveId" clId="{308B3F42-AB1B-440A-B550-71629E3DCE46}"/>
    <pc:docChg chg="undo custSel addSld modSld">
      <pc:chgData name="Nenad Milošević" userId="2504241939688731" providerId="LiveId" clId="{308B3F42-AB1B-440A-B550-71629E3DCE46}" dt="2021-05-09T23:19:49.190" v="19" actId="20577"/>
      <pc:docMkLst>
        <pc:docMk/>
      </pc:docMkLst>
      <pc:sldChg chg="modSp add mod">
        <pc:chgData name="Nenad Milošević" userId="2504241939688731" providerId="LiveId" clId="{308B3F42-AB1B-440A-B550-71629E3DCE46}" dt="2021-05-09T23:19:49.190" v="19" actId="20577"/>
        <pc:sldMkLst>
          <pc:docMk/>
          <pc:sldMk cId="2476186698" sldId="260"/>
        </pc:sldMkLst>
        <pc:spChg chg="mod">
          <ac:chgData name="Nenad Milošević" userId="2504241939688731" providerId="LiveId" clId="{308B3F42-AB1B-440A-B550-71629E3DCE46}" dt="2021-05-09T23:19:49.190" v="19" actId="20577"/>
          <ac:spMkLst>
            <pc:docMk/>
            <pc:sldMk cId="2476186698" sldId="260"/>
            <ac:spMk id="2" creationId="{92C9295F-E638-4F61-AFE2-CF3E40556031}"/>
          </ac:spMkLst>
        </pc:spChg>
        <pc:picChg chg="mod">
          <ac:chgData name="Nenad Milošević" userId="2504241939688731" providerId="LiveId" clId="{308B3F42-AB1B-440A-B550-71629E3DCE46}" dt="2021-05-09T23:18:20.611" v="8" actId="14100"/>
          <ac:picMkLst>
            <pc:docMk/>
            <pc:sldMk cId="2476186698" sldId="260"/>
            <ac:picMk id="4" creationId="{5C002EE5-E4FF-463C-8DAA-9AC0B6D407F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A6A4583-8452-45CF-A231-81F0C1C62EE5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1A8EE09-76CC-4000-B080-9F213DA7D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8124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26FE02F-D76B-4754-9333-F4E75150BBA1}" type="datetime1">
              <a:rPr lang="sr-Latn-RS" smtClean="0"/>
              <a:t>10.5.2021.</a:t>
            </a:fld>
            <a:endParaRPr lang="en-US"/>
          </a:p>
        </p:txBody>
      </p:sp>
      <p:sp>
        <p:nvSpPr>
          <p:cNvPr id="4" name="Čuvar mesta za sliku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Čuvar mesta za bel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r-latn-rs"/>
              <a:t>Kliknite da biste uredili stilove za tekst mastera</a:t>
            </a:r>
            <a:endParaRPr lang="en-US"/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8E40627-AA7D-471F-B5F2-0BF9E4C68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452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ugaonik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Pravougaonik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Pravougaonik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Pravougaonik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Prava linija spajanja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rava linija spajanja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rava linija spajanja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60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r-Latn-RS"/>
              <a:t>Kliknite da biste uredili stil podnaslova mastera</a:t>
            </a:r>
            <a:endParaRPr lang="en-US" dirty="0"/>
          </a:p>
        </p:txBody>
      </p:sp>
      <p:sp>
        <p:nvSpPr>
          <p:cNvPr id="20" name="Čuvar mesta za datum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C28A700D-2C8B-4F9A-9E2C-5DA0A203F456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21" name="Čuvar mesta za podnožje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Čuvar mesta za broj slajda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4ABEF1-2787-477B-83BF-60F544E7BC3A}" type="datetime1">
              <a:rPr lang="sr-Latn-RS" smtClean="0"/>
              <a:t>10.5.2021.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ugaonik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Pravougaonik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Pravougaonik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Pravougaonik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60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Prava linija spajanja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rava linija spajanja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rava linija spajanja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001CA1ED-9A63-47CF-B196-EF014B76CA53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D07580-BEE2-4B5C-97EE-ADAD673359DE}" type="datetime1">
              <a:rPr lang="sr-Latn-RS" smtClean="0"/>
              <a:t>10.5.2021.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sr-latn-rs"/>
          </a:p>
        </p:txBody>
      </p:sp>
      <p:sp>
        <p:nvSpPr>
          <p:cNvPr id="5" name="Čuvar mesta za tekst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sr-latn-rs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33C7AB-3978-4793-A16B-C31D5FD0920F}" type="datetime1">
              <a:rPr lang="sr-Latn-RS" smtClean="0"/>
              <a:t>10.5.2021.</a:t>
            </a:fld>
            <a:endParaRPr lang="en-U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C2E5AB-4973-45E2-A875-C13999B134E1}" type="datetime1">
              <a:rPr lang="sr-Latn-RS" smtClean="0"/>
              <a:t>10.5.2021.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BB7278-8EAA-43BE-8EEA-67031802A885}" type="datetime1">
              <a:rPr lang="sr-Latn-RS" smtClean="0"/>
              <a:t>10.5.2021.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ugaonik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Pravougaonik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  <p:sp>
        <p:nvSpPr>
          <p:cNvPr id="8" name="Čuvar mesta za datum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55D8F46D-55DF-41B6-997C-6EC3510F579F}" type="datetime1">
              <a:rPr lang="sr-Latn-RS" smtClean="0"/>
              <a:t>10.5.2021.</a:t>
            </a:fld>
            <a:endParaRPr lang="en-US"/>
          </a:p>
        </p:txBody>
      </p:sp>
      <p:sp>
        <p:nvSpPr>
          <p:cNvPr id="9" name="Čuvar mesta za podnožje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Čuvar mesta za broj slajda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ugaonik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Čuvar mesta za sliku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r-Latn-RS"/>
              <a:t>Kliknite na ikonu da dodate sliku</a:t>
            </a:r>
            <a:endParaRPr lang="en-US" dirty="0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C7BC0317-D364-42C5-A7BC-E6ADD7396CD5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ravougaonik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/>
              <a:t>Kliknite da biste uredili stilove teksta mastera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AC78AC-14AF-49D6-9E72-BC95856B6152}" type="datetime1">
              <a:rPr lang="sr-Latn-RS" smtClean="0"/>
              <a:t>10.5.2021.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sr-Latn-RS"/>
              <a:t>Kliknite i uredite naslov mastera</a:t>
            </a:r>
            <a:endParaRPr lang="en-US" dirty="0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sr-Latn-RS"/>
              <a:t>Kliknite da biste uredili stilove teksta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E08B04-BAD2-4BDF-8A83-41FA7D09D3CF}" type="datetime1">
              <a:rPr lang="sr-Latn-RS" smtClean="0"/>
              <a:t>10.5.2021.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avougaonik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Pravougaonik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Pravougaonik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Čuvar mesta za naslov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r-latn-rs"/>
              <a:t>Kliknite da biste uredili stil za naslov mastera</a:t>
            </a:r>
            <a:endParaRPr lang="en-US" dirty="0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r-latn-rs"/>
              <a:t>Kliknite da biste uredili stilove za tekst mastera</a:t>
            </a:r>
          </a:p>
          <a:p>
            <a:pPr lvl="1" rtl="0"/>
            <a:r>
              <a:rPr lang="sr-latn-rs"/>
              <a:t>Drugi nivo</a:t>
            </a:r>
          </a:p>
          <a:p>
            <a:pPr lvl="2" rtl="0"/>
            <a:r>
              <a:rPr lang="sr-latn-rs"/>
              <a:t>Treći nivo</a:t>
            </a:r>
          </a:p>
          <a:p>
            <a:pPr lvl="3" rtl="0"/>
            <a:r>
              <a:rPr lang="sr-latn-rs"/>
              <a:t>Četvrti nivo</a:t>
            </a:r>
          </a:p>
          <a:p>
            <a:pPr lvl="4" rtl="0"/>
            <a:r>
              <a:rPr lang="sr-latn-rs"/>
              <a:t>Peti nivo</a:t>
            </a:r>
            <a:endParaRPr lang="en-U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9A651219-0DE4-4BF1-85ED-84018F73B150}" type="datetime1">
              <a:rPr lang="sr-Latn-RS" smtClean="0"/>
              <a:t>10.5.2021.</a:t>
            </a:fld>
            <a:endParaRPr lang="en-US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6D3BA21E-E6C8-4E14-8E53-C5DF567E9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64" name="Pravougaonik 59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65" name="Pravougaonik 61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8837" y="2479798"/>
            <a:ext cx="4775075" cy="559656"/>
          </a:xfrm>
        </p:spPr>
        <p:txBody>
          <a:bodyPr rtlCol="0">
            <a:noAutofit/>
          </a:bodyPr>
          <a:lstStyle/>
          <a:p>
            <a:pPr rtl="0"/>
            <a:r>
              <a:rPr lang="fr-F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endParaRPr lang="sr-latn-r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693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83" y="237744"/>
            <a:ext cx="6807671" cy="5845004"/>
          </a:xfrm>
        </p:spPr>
        <p:txBody>
          <a:bodyPr rtlCol="0">
            <a:normAutofit/>
          </a:bodyPr>
          <a:lstStyle/>
          <a:p>
            <a:pPr rtl="0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Allô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Ici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Paris. La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réception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s’il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vous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plaît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-Bonjour, Monsieur. Que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pouvons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-nous faire pour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votre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service?</a:t>
            </a:r>
            <a:b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-Je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souhaiterais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retenir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chambre à un lit avec salle de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bains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avec douche du 15 au 30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octobre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-Hélas! Monsieur,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c’est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impossible, car non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seulement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l’hôtel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entre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deux dates,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plus il y a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longue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d’attente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d’annulation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Même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vous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mettais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sur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cette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vous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n’auriez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aucune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chance. Je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désolée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comment se fait-il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qu’il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n’y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ait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pas de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chambres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libres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cette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saison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l’année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 y a beaucoup de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foires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à Belgrade.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Peut-être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pourriez-vous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essayer à Tulip Inn.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C’est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grand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hôtel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qui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vient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s’ouvrir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-Merci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infiniment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Mademoiselle. Je les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appelle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tout de suite.</a:t>
            </a:r>
          </a:p>
        </p:txBody>
      </p:sp>
    </p:spTree>
    <p:extLst>
      <p:ext uri="{BB962C8B-B14F-4D97-AF65-F5344CB8AC3E}">
        <p14:creationId xmlns:p14="http://schemas.microsoft.com/office/powerpoint/2010/main" val="121601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253" y="477078"/>
            <a:ext cx="6993202" cy="5868858"/>
          </a:xfrm>
        </p:spPr>
        <p:txBody>
          <a:bodyPr rtlCol="0"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 réception –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пријем, рецепција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 recette –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приход, рецепт (куварски)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le reçu –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признаница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recevoir –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примити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le service –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услуга, служба, сервиз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souhaiter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желети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retenir=réserver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резервисати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 douche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туш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prendre un bain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купати се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prendre une douche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туширати се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hélas/</a:t>
            </a:r>
            <a:r>
              <a:rPr lang="fr-FR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elas</a:t>
            </a: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/=malheureusement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на жалост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non seulement…mais de plus–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не само...него и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 date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датум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 datte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урма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 liste d’attente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листа чекања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en cas de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у случају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une annulation –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отказивање, сторнирање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annuler –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отказати, сторнирати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même –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чак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je suis désolé=je suis navré – 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жао ми је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comment se fait-il que + subjonctif –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како то да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la foire –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сајам, вашар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peut-être (na </a:t>
            </a:r>
            <a:r>
              <a:rPr lang="fr-FR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početku</a:t>
            </a: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) + </a:t>
            </a:r>
            <a:r>
              <a:rPr lang="fr-FR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inverzija</a:t>
            </a: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 -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можда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essayer –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покушати, пробати</a:t>
            </a:r>
            <a:b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</a:br>
            <a:r>
              <a:rPr lang="fr-F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infiniment – </a:t>
            </a:r>
            <a:r>
              <a:rPr lang="sr-Cyrl-C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бескрајно, </a:t>
            </a:r>
            <a:r>
              <a:rPr lang="sr-Cyrl-CS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мно</a:t>
            </a:r>
            <a:r>
              <a:rPr lang="sr-Cyrl-RS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го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1866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platna, stola, crveno, pokriveno&#10;&#10;Opis se automatski generiše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9" name="Pravougaonik 22">
            <a:extLst>
              <a:ext uri="{FF2B5EF4-FFF2-40B4-BE49-F238E27FC236}">
                <a16:creationId xmlns:a16="http://schemas.microsoft.com/office/drawing/2014/main" id="{F5380E9A-163E-4576-BCDD-0A450B7E9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Pravougaonik 24">
            <a:extLst>
              <a:ext uri="{FF2B5EF4-FFF2-40B4-BE49-F238E27FC236}">
                <a16:creationId xmlns:a16="http://schemas.microsoft.com/office/drawing/2014/main" id="{88DDEF77-9746-4D83-91F9-442A2487E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345" y="506498"/>
            <a:ext cx="6807671" cy="5845004"/>
          </a:xfrm>
        </p:spPr>
        <p:txBody>
          <a:bodyPr rtlCol="0">
            <a:normAutofit/>
          </a:bodyPr>
          <a:lstStyle/>
          <a:p>
            <a:pPr rtl="0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9" name="Okvir za tekst 8">
            <a:extLst>
              <a:ext uri="{FF2B5EF4-FFF2-40B4-BE49-F238E27FC236}">
                <a16:creationId xmlns:a16="http://schemas.microsoft.com/office/drawing/2014/main" id="{EDA54DAF-F96F-410E-A676-3EBE5C3884DD}"/>
              </a:ext>
            </a:extLst>
          </p:cNvPr>
          <p:cNvSpPr txBox="1"/>
          <p:nvPr/>
        </p:nvSpPr>
        <p:spPr>
          <a:xfrm>
            <a:off x="4817166" y="1544699"/>
            <a:ext cx="6188764" cy="2847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Questions :</a:t>
            </a:r>
            <a:endParaRPr lang="sr-Latn-R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Pourquoi ce monsieur téléphone-t-il à la réception de cet hôtel ?</a:t>
            </a:r>
            <a:endParaRPr lang="sr-Latn-R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Quelle chambre voudrait-il réserver ?</a:t>
            </a:r>
            <a:endParaRPr lang="sr-Latn-R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Pourquoi la réceptionniste est-elle désolée ?</a:t>
            </a:r>
            <a:endParaRPr lang="sr-Latn-R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Pourquoi n’y a-t-il pas de chambres libres en octobre à Belgrade ?</a:t>
            </a:r>
            <a:endParaRPr lang="sr-Latn-R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Comment la réceptionniste essaye-t-elle d’aider ce monsieur ?</a:t>
            </a:r>
            <a:endParaRPr lang="sr-Latn-R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3938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38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9007_TF56410444" id="{CE1F9360-FB8E-4127-A07F-A258A98D97DF}" vid="{50FFEE26-8F22-4D22-B5EE-322BC0B189F6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{A6690686-4243-4579-A56E-4E54C66568C8}tf56410444_win32</Template>
  <TotalTime>23</TotalTime>
  <Words>386</Words>
  <Application>Microsoft Office PowerPoint</Application>
  <PresentationFormat>Široki ekran</PresentationFormat>
  <Paragraphs>10</Paragraphs>
  <Slides>4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</vt:i4>
      </vt:variant>
    </vt:vector>
  </HeadingPairs>
  <TitlesOfParts>
    <vt:vector size="10" baseType="lpstr">
      <vt:lpstr>Avenir Next LT Pro</vt:lpstr>
      <vt:lpstr>Avenir Next LT Pro Light</vt:lpstr>
      <vt:lpstr>Calibri</vt:lpstr>
      <vt:lpstr>Garamond</vt:lpstr>
      <vt:lpstr>Times New Roman</vt:lpstr>
      <vt:lpstr>SavonVTI</vt:lpstr>
      <vt:lpstr>PowerPoint prezentacija</vt:lpstr>
      <vt:lpstr>-Allô. Ici Paris. La réception, s’il vous plaît. -Bonjour, Monsieur. Que pouvons-nous faire pour votre service? -Je souhaiterais retenir une chambre à un lit avec salle de bains ou avec douche du 15 au 30 octobre. -Hélas! Monsieur, c’est impossible, car non seulement l’hôtel est complet entre ces deux dates, mais de plus il y a une longue liste d’attente en cas d’annulation. Même si je vous mettais sur cette liste, vous n’auriez aucune chance. Je suis désolée. -Mais comment se fait-il qu’il n’y ait pas de chambres libres? -En cette saison de l’année il y a beaucoup de foires à Belgrade. Peut-être pourriez-vous essayer à Tulip Inn. C’est un grand hôtel qui vient de s’ouvrir. -Merci infiniment, Mademoiselle. Je les appelle tout de suite.</vt:lpstr>
      <vt:lpstr>la réception – пријем, рецепција la recette – приход, рецепт (куварски) le reçu – признаница recevoir – примити le service – услуга, служба, сервиз souhaiter – желети retenir=réserver – резервисати la douche – туш prendre un bain – купати се prendre une douche – туширати се hélas/elas/=malheureusement – на жалост non seulement…mais de plus– не само...него и la date – датум la datte – урма la liste d’attente – листа чекања en cas de – у случају une annulation – отказивање, сторнирање annuler – отказати, сторнирати même – чак je suis désolé=je suis navré – жао ми је comment se fait-il que + subjonctif –како то да la foire – сајам, вашар peut-être (na početku) + inverzija - можда essayer – покушати, пробати infiniment – бескрајно, много</vt:lpstr>
      <vt:lpstr>-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Nenad Milošević</dc:creator>
  <cp:lastModifiedBy>Nenad Milošević</cp:lastModifiedBy>
  <cp:revision>3</cp:revision>
  <dcterms:created xsi:type="dcterms:W3CDTF">2021-05-09T21:48:12Z</dcterms:created>
  <dcterms:modified xsi:type="dcterms:W3CDTF">2021-05-09T23:20:05Z</dcterms:modified>
</cp:coreProperties>
</file>