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 rtl="0"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nad Milošević" userId="2504241939688731" providerId="LiveId" clId="{17F31D36-0C98-456F-86AE-B8301735C33C}"/>
    <pc:docChg chg="modSld">
      <pc:chgData name="Nenad Milošević" userId="2504241939688731" providerId="LiveId" clId="{17F31D36-0C98-456F-86AE-B8301735C33C}" dt="2021-05-09T22:20:59.886" v="1" actId="255"/>
      <pc:docMkLst>
        <pc:docMk/>
      </pc:docMkLst>
      <pc:sldChg chg="modSp mod">
        <pc:chgData name="Nenad Milošević" userId="2504241939688731" providerId="LiveId" clId="{17F31D36-0C98-456F-86AE-B8301735C33C}" dt="2021-05-09T22:20:59.886" v="1" actId="255"/>
        <pc:sldMkLst>
          <pc:docMk/>
          <pc:sldMk cId="1673042878" sldId="261"/>
        </pc:sldMkLst>
        <pc:spChg chg="mod">
          <ac:chgData name="Nenad Milošević" userId="2504241939688731" providerId="LiveId" clId="{17F31D36-0C98-456F-86AE-B8301735C33C}" dt="2021-05-09T22:20:59.886" v="1" actId="255"/>
          <ac:spMkLst>
            <pc:docMk/>
            <pc:sldMk cId="1673042878" sldId="261"/>
            <ac:spMk id="2" creationId="{92C9295F-E638-4F61-AFE2-CF3E4055603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6A4583-8452-45CF-A231-81F0C1C62EE5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1A8EE09-76CC-4000-B080-9F213DA7D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812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26FE02F-D76B-4754-9333-F4E75150BBA1}" type="datetime1">
              <a:rPr lang="sr-Latn-RS" smtClean="0"/>
              <a:t>10.5.2021.</a:t>
            </a:fld>
            <a:endParaRPr lang="en-US"/>
          </a:p>
        </p:txBody>
      </p:sp>
      <p:sp>
        <p:nvSpPr>
          <p:cNvPr id="4" name="Čuvar mesta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Čuvar mesta za bel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r-latn-rs"/>
              <a:t>Kliknite da biste uredili stilove za tekst mastera</a:t>
            </a:r>
            <a:endParaRPr lang="en-US"/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8E40627-AA7D-471F-B5F2-0BF9E4C68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45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Pravougaonik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Pravougaonik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Pravougaonik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20" name="Čuvar mesta za datum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C28A700D-2C8B-4F9A-9E2C-5DA0A203F456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21" name="Čuvar mesta za podnožje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Čuvar mesta za broj slajda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4ABEF1-2787-477B-83BF-60F544E7BC3A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ugaonik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Pravougaonik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Pravougaonik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Pravougaonik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001CA1ED-9A63-47CF-B196-EF014B76CA53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D07580-BEE2-4B5C-97EE-ADAD673359DE}" type="datetime1">
              <a:rPr lang="sr-Latn-RS" smtClean="0"/>
              <a:t>10.5.2021.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33C7AB-3978-4793-A16B-C31D5FD0920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C2E5AB-4973-45E2-A875-C13999B134E1}" type="datetime1">
              <a:rPr lang="sr-Latn-RS" smtClean="0"/>
              <a:t>10.5.2021.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BB7278-8EAA-43BE-8EEA-67031802A885}" type="datetime1">
              <a:rPr lang="sr-Latn-RS" smtClean="0"/>
              <a:t>10.5.2021.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gaonik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Pravougaonik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8" name="Čuvar mesta za datum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55D8F46D-55DF-41B6-997C-6EC3510F579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9" name="Čuvar mesta za podnožje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Čuvar mesta za broj slajd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gaonik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Čuvar mesta za sliku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C7BC0317-D364-42C5-A7BC-E6ADD7396CD5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ravougaonik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AC78AC-14AF-49D6-9E72-BC95856B6152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E08B04-BAD2-4BDF-8A83-41FA7D09D3C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avougaonik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Pravougaonik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Pravougaonik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r-latn-rs"/>
              <a:t>Kliknite da biste uredili stil za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r-latn-rs"/>
              <a:t>Kliknite da biste uredili stilove za tekst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A651219-0DE4-4BF1-85ED-84018F73B150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64" name="Pravougaonik 5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5" name="Pravougaonik 61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0925" y="2379014"/>
            <a:ext cx="4775075" cy="559656"/>
          </a:xfrm>
        </p:spPr>
        <p:txBody>
          <a:bodyPr rtlCol="0">
            <a:noAutofit/>
          </a:bodyPr>
          <a:lstStyle/>
          <a:p>
            <a:pPr rtl="0"/>
            <a:r>
              <a:rPr lang="fr-F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Passé récent </a:t>
            </a:r>
          </a:p>
          <a:p>
            <a:pPr rtl="0"/>
            <a:r>
              <a:rPr lang="fr-F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blisko</a:t>
            </a:r>
            <a:r>
              <a:rPr lang="fr-F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prošlo</a:t>
            </a:r>
            <a:r>
              <a:rPr lang="fr-F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lang="fr-F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6313" y="642594"/>
            <a:ext cx="6502871" cy="4658276"/>
          </a:xfrm>
        </p:spPr>
        <p:txBody>
          <a:bodyPr rtlCol="0">
            <a:normAutofit/>
          </a:bodyPr>
          <a:lstStyle/>
          <a:p>
            <a:pPr rtl="0"/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viens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 viens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vient            de /  d’     + 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infinitiv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zagrade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Nous venons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 venez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Ils viennent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1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103" y="662608"/>
            <a:ext cx="7042081" cy="4638261"/>
          </a:xfrm>
        </p:spPr>
        <p:txBody>
          <a:bodyPr rtlCol="0">
            <a:normAutofit/>
          </a:bodyPr>
          <a:lstStyle/>
          <a:p>
            <a:pPr rtl="0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pričao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pričao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vient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pričao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Nous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venons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pričali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venez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pričali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viennent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pričali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33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103" y="662608"/>
            <a:ext cx="7042081" cy="4638261"/>
          </a:xfrm>
        </p:spPr>
        <p:txBody>
          <a:bodyPr rtlCol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Passé récent </a:t>
            </a:r>
            <a:r>
              <a:rPr lang="fr-FR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povratnih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glagola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</a:t>
            </a:r>
            <a:br>
              <a:rPr lang="sr-Latn-R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</a:t>
            </a:r>
            <a:r>
              <a:rPr lang="fr-FR" sz="2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4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coucher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r-Latn-R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leći</a:t>
            </a:r>
            <a:br>
              <a:rPr lang="sr-Latn-R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viens de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coucher – </a:t>
            </a:r>
            <a:r>
              <a:rPr lang="fr-FR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Upravo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legao</a:t>
            </a:r>
            <a:br>
              <a:rPr lang="sr-Latn-R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viens de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coucher</a:t>
            </a:r>
            <a:br>
              <a:rPr lang="sr-Latn-R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vient de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coucher</a:t>
            </a:r>
            <a:br>
              <a:rPr lang="sr-Latn-R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venons de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coucher</a:t>
            </a:r>
            <a:br>
              <a:rPr lang="sr-Latn-R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venez de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coucher</a:t>
            </a:r>
            <a:br>
              <a:rPr lang="sr-Latn-R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viennent de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coucher</a:t>
            </a:r>
            <a:br>
              <a:rPr lang="sr-Latn-R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478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178" y="1417982"/>
            <a:ext cx="7042081" cy="4638261"/>
          </a:xfrm>
        </p:spPr>
        <p:txBody>
          <a:bodyPr rtlCol="0"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Pourquoi est-ce que tu es si pâle en ce moment ?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Je ___________ (rentrer)  d'Australie et je suis 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encore un peu fatigué du voyage.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Pourquoi tu n'achètes pas de gâteaux ?</a:t>
            </a:r>
            <a:b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- Oh non, je _________ (rentrer) du bureau et je n'ai pas envie de ressortir !</a:t>
            </a:r>
            <a:b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Nous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faisons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les courses à 6h00. 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(il est 7h00)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- Nous  ______________ les courses.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4. Elle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 déshabille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à 9h30. 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(il est 9h35) 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- Elle  ______________.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5. Mon voisin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rentre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chez lui à 18h30. 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(il est 18h40)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- Il  ______________ chez lui.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3042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007_TF56410444" id="{CE1F9360-FB8E-4127-A07F-A258A98D97DF}" vid="{50FFEE26-8F22-4D22-B5EE-322BC0B189F6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{A6690686-4243-4579-A56E-4E54C66568C8}tf56410444_win32</Template>
  <TotalTime>10</TotalTime>
  <Words>297</Words>
  <Application>Microsoft Office PowerPoint</Application>
  <PresentationFormat>Široki ekran</PresentationFormat>
  <Paragraphs>6</Paragraphs>
  <Slides>5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11" baseType="lpstr">
      <vt:lpstr>Avenir Next LT Pro</vt:lpstr>
      <vt:lpstr>Avenir Next LT Pro Light</vt:lpstr>
      <vt:lpstr>Calibri</vt:lpstr>
      <vt:lpstr>Garamond</vt:lpstr>
      <vt:lpstr>Times New Roman</vt:lpstr>
      <vt:lpstr>SavonVTI</vt:lpstr>
      <vt:lpstr>PowerPoint prezentacija</vt:lpstr>
      <vt:lpstr>Je viens Tu viens Il vient            de /  d’     +  infinitiv iz zagrade Nous venons Vous venez Ils viennent </vt:lpstr>
      <vt:lpstr>         Je viens de parler    -  Upravo (samo što) sam pričao Tu viens de parler   -  Upravo (tek što) si pričao Il vient de parler     - Upravo je pričao Nous venons de parler   - Upravo smo pričali Vous venez de parler      - Upravo ste pričali Ils viennent de parler     - Upravo su pričali </vt:lpstr>
      <vt:lpstr>    Passé récent povratnih glagola :                              se coucher – leći Je viens de me coucher – Upravo sam legao Tu viens de te coucher Il vient de se coucher Nous venons de nous coucher Vous venez de vous coucher Ils viennent de se coucher      </vt:lpstr>
      <vt:lpstr>1. Pourquoi est-ce que tu es si pâle en ce moment ?     - Je ___________ (rentrer)  d'Australie et je suis        encore un peu fatigué du voyage. 2. Pourquoi tu n'achètes pas de gâteaux ?     - Oh non, je _________ (rentrer) du bureau et je n'ai pas envie de ressortir ! 3. Nous faisons les courses à 6h00.         (il est 7h00)       - Nous  ______________ les courses.   4. Elle se déshabille à 9h30.         (il est 9h35)        - Elle  ______________.   5. Mon voisin rentre chez lui à 18h30.        (il est 18h40)      - Il  ______________ chez lui.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Nenad Milošević</dc:creator>
  <cp:lastModifiedBy>Nenad Milošević</cp:lastModifiedBy>
  <cp:revision>2</cp:revision>
  <dcterms:created xsi:type="dcterms:W3CDTF">2021-05-09T22:09:23Z</dcterms:created>
  <dcterms:modified xsi:type="dcterms:W3CDTF">2021-05-09T22:21:08Z</dcterms:modified>
</cp:coreProperties>
</file>