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3" r:id="rId7"/>
  </p:sldIdLst>
  <p:sldSz cx="12192000" cy="6858000"/>
  <p:notesSz cx="6858000" cy="9144000"/>
  <p:defaultTextStyle>
    <a:defPPr rtl="0"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nad Milošević" userId="2504241939688731" providerId="LiveId" clId="{45777343-C4B7-4A7A-B6E1-AF2AC962BC56}"/>
    <pc:docChg chg="custSel addSld delSld modSld">
      <pc:chgData name="Nenad Milošević" userId="2504241939688731" providerId="LiveId" clId="{45777343-C4B7-4A7A-B6E1-AF2AC962BC56}" dt="2021-05-09T22:16:35.678" v="133" actId="2696"/>
      <pc:docMkLst>
        <pc:docMk/>
      </pc:docMkLst>
      <pc:sldChg chg="addSp modSp del mod">
        <pc:chgData name="Nenad Milošević" userId="2504241939688731" providerId="LiveId" clId="{45777343-C4B7-4A7A-B6E1-AF2AC962BC56}" dt="2021-05-09T20:34:31.864" v="4" actId="2696"/>
        <pc:sldMkLst>
          <pc:docMk/>
          <pc:sldMk cId="63514956" sldId="262"/>
        </pc:sldMkLst>
        <pc:spChg chg="mod">
          <ac:chgData name="Nenad Milošević" userId="2504241939688731" providerId="LiveId" clId="{45777343-C4B7-4A7A-B6E1-AF2AC962BC56}" dt="2021-05-09T20:33:05.798" v="2" actId="27636"/>
          <ac:spMkLst>
            <pc:docMk/>
            <pc:sldMk cId="63514956" sldId="262"/>
            <ac:spMk id="2" creationId="{92C9295F-E638-4F61-AFE2-CF3E40556031}"/>
          </ac:spMkLst>
        </pc:spChg>
        <pc:picChg chg="add mod">
          <ac:chgData name="Nenad Milošević" userId="2504241939688731" providerId="LiveId" clId="{45777343-C4B7-4A7A-B6E1-AF2AC962BC56}" dt="2021-05-09T20:34:23.218" v="3"/>
          <ac:picMkLst>
            <pc:docMk/>
            <pc:sldMk cId="63514956" sldId="262"/>
            <ac:picMk id="3" creationId="{0501D0ED-700A-4212-8A2B-229B857EFAA6}"/>
          </ac:picMkLst>
        </pc:picChg>
      </pc:sldChg>
      <pc:sldChg chg="modSp add mod">
        <pc:chgData name="Nenad Milošević" userId="2504241939688731" providerId="LiveId" clId="{45777343-C4B7-4A7A-B6E1-AF2AC962BC56}" dt="2021-05-09T20:38:17.220" v="130" actId="14100"/>
        <pc:sldMkLst>
          <pc:docMk/>
          <pc:sldMk cId="219672778" sldId="263"/>
        </pc:sldMkLst>
        <pc:spChg chg="mod">
          <ac:chgData name="Nenad Milošević" userId="2504241939688731" providerId="LiveId" clId="{45777343-C4B7-4A7A-B6E1-AF2AC962BC56}" dt="2021-05-09T20:38:17.220" v="130" actId="14100"/>
          <ac:spMkLst>
            <pc:docMk/>
            <pc:sldMk cId="219672778" sldId="263"/>
            <ac:spMk id="2" creationId="{92C9295F-E638-4F61-AFE2-CF3E40556031}"/>
          </ac:spMkLst>
        </pc:spChg>
      </pc:sldChg>
      <pc:sldChg chg="modSp add del mod">
        <pc:chgData name="Nenad Milošević" userId="2504241939688731" providerId="LiveId" clId="{45777343-C4B7-4A7A-B6E1-AF2AC962BC56}" dt="2021-05-09T22:16:35.678" v="133" actId="2696"/>
        <pc:sldMkLst>
          <pc:docMk/>
          <pc:sldMk cId="2749616124" sldId="264"/>
        </pc:sldMkLst>
        <pc:spChg chg="mod">
          <ac:chgData name="Nenad Milošević" userId="2504241939688731" providerId="LiveId" clId="{45777343-C4B7-4A7A-B6E1-AF2AC962BC56}" dt="2021-05-09T20:39:50.180" v="132" actId="27636"/>
          <ac:spMkLst>
            <pc:docMk/>
            <pc:sldMk cId="2749616124" sldId="264"/>
            <ac:spMk id="2" creationId="{92C9295F-E638-4F61-AFE2-CF3E4055603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6A4583-8452-45CF-A231-81F0C1C62EE5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1A8EE09-76CC-4000-B080-9F213DA7D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812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26FE02F-D76B-4754-9333-F4E75150BBA1}" type="datetime1">
              <a:rPr lang="sr-Latn-RS" smtClean="0"/>
              <a:t>10.5.2021.</a:t>
            </a:fld>
            <a:endParaRPr lang="en-US"/>
          </a:p>
        </p:txBody>
      </p:sp>
      <p:sp>
        <p:nvSpPr>
          <p:cNvPr id="4" name="Čuvar mesta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Čuvar mesta za bel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r-latn-rs"/>
              <a:t>Kliknite da biste uredili stilove za tekst mastera</a:t>
            </a:r>
            <a:endParaRPr lang="en-US"/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8E40627-AA7D-471F-B5F2-0BF9E4C68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45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Pravougaonik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Pravougaonik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Pravougaonik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20" name="Čuvar mesta za datum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C28A700D-2C8B-4F9A-9E2C-5DA0A203F456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21" name="Čuvar mesta za podnožje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Čuvar mesta za broj slajda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4ABEF1-2787-477B-83BF-60F544E7BC3A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ugaonik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Pravougaonik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Pravougaonik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Pravougaonik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001CA1ED-9A63-47CF-B196-EF014B76CA53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D07580-BEE2-4B5C-97EE-ADAD673359DE}" type="datetime1">
              <a:rPr lang="sr-Latn-RS" smtClean="0"/>
              <a:t>10.5.2021.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33C7AB-3978-4793-A16B-C31D5FD0920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C2E5AB-4973-45E2-A875-C13999B134E1}" type="datetime1">
              <a:rPr lang="sr-Latn-RS" smtClean="0"/>
              <a:t>10.5.2021.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BB7278-8EAA-43BE-8EEA-67031802A885}" type="datetime1">
              <a:rPr lang="sr-Latn-RS" smtClean="0"/>
              <a:t>10.5.2021.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gaonik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Pravougaonik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8" name="Čuvar mesta za datum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55D8F46D-55DF-41B6-997C-6EC3510F579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9" name="Čuvar mesta za podnožje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Čuvar mesta za broj slajd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gaonik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Čuvar mesta za sliku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C7BC0317-D364-42C5-A7BC-E6ADD7396CD5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ravougaonik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AC78AC-14AF-49D6-9E72-BC95856B6152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E08B04-BAD2-4BDF-8A83-41FA7D09D3C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avougaonik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Pravougaonik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Pravougaonik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r-latn-rs"/>
              <a:t>Kliknite da biste uredili stil za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r-latn-rs"/>
              <a:t>Kliknite da biste uredili stilove za tekst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A651219-0DE4-4BF1-85ED-84018F73B150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64" name="Pravougaonik 5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5" name="Pravougaonik 61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0925" y="2869344"/>
            <a:ext cx="4775075" cy="559656"/>
          </a:xfrm>
        </p:spPr>
        <p:txBody>
          <a:bodyPr rtlCol="0">
            <a:noAutofit/>
          </a:bodyPr>
          <a:lstStyle/>
          <a:p>
            <a:pPr rtl="0"/>
            <a:r>
              <a:rPr lang="sr-Latn-R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Présent</a:t>
            </a:r>
            <a:r>
              <a:rPr lang="sr-Latn-R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progressif</a:t>
            </a:r>
            <a:r>
              <a:rPr lang="sr-Latn-R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</a:t>
            </a:r>
            <a:r>
              <a:rPr lang="sr-Latn-R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021" y="2140089"/>
            <a:ext cx="6718433" cy="1746504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suis 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 es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est                    + en train de/d’  +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infinitiv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zagrade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Nous sommes  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 êtes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Ils sont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1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021" y="2140089"/>
            <a:ext cx="6718433" cy="1746504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parler (présent continu)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suis en train de parler –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pričam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 es en train de parler  -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pričaš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est en train de parler   -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Nous sommes en train de parler –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pričamo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 êtes en train de parler –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pričate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Ils sont en train de parler –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pričaju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583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50216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021" y="2140089"/>
            <a:ext cx="6718433" cy="1746504"/>
          </a:xfrm>
        </p:spPr>
        <p:txBody>
          <a:bodyPr rtlCol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fr-FR" sz="24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écouter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r-Latn-R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slušati 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(présent continu)</a:t>
            </a:r>
            <a:b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r-Latn-R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suis en train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écouter</a:t>
            </a:r>
            <a:br>
              <a:rPr lang="sr-Latn-R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888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021" y="2140089"/>
            <a:ext cx="6718433" cy="1746504"/>
          </a:xfrm>
        </p:spPr>
        <p:txBody>
          <a:bodyPr rtlCol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sr-Latn-R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Povratni glagoli u </a:t>
            </a:r>
            <a:r>
              <a:rPr lang="sr-Latn-RS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présent</a:t>
            </a:r>
            <a:r>
              <a:rPr lang="sr-Latn-R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continu</a:t>
            </a:r>
            <a:r>
              <a:rPr lang="sr-Latn-R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</a:t>
            </a:r>
            <a:r>
              <a:rPr lang="sr-Latn-RS" sz="2200" b="1" u="sng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</a:t>
            </a:r>
            <a:r>
              <a:rPr lang="sr-Latn-RS" sz="22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habiller</a:t>
            </a:r>
            <a:r>
              <a:rPr lang="sr-Latn-R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obući se</a:t>
            </a:r>
            <a:b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sr-Latn-RS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suis</a:t>
            </a:r>
            <a:r>
              <a:rPr lang="sr-Latn-R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sr-Latn-R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fr-FR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ain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fr-FR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m’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habiller  - </a:t>
            </a:r>
            <a:r>
              <a:rPr lang="fr-FR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Upravo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fr-FR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oblačim</a:t>
            </a: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es en train de </a:t>
            </a:r>
            <a:r>
              <a:rPr lang="fr-FR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habiller – </a:t>
            </a:r>
            <a:r>
              <a:rPr lang="fr-FR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Upravo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fr-FR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oblačiš</a:t>
            </a: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est en train de </a:t>
            </a:r>
            <a:r>
              <a:rPr lang="fr-FR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habiller – </a:t>
            </a:r>
            <a:r>
              <a:rPr lang="fr-FR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Upravo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fr-FR" sz="2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oblači</a:t>
            </a: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sommes en train de </a:t>
            </a:r>
            <a:r>
              <a:rPr lang="fr-FR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habiller </a:t>
            </a: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êtes en train de </a:t>
            </a:r>
            <a:r>
              <a:rPr lang="fr-FR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habiller </a:t>
            </a: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sont en train de </a:t>
            </a:r>
            <a:r>
              <a:rPr lang="fr-FR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habiller </a:t>
            </a:r>
            <a:br>
              <a:rPr lang="sr-Latn-R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25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61" y="636104"/>
            <a:ext cx="7118998" cy="7426321"/>
          </a:xfrm>
        </p:spPr>
        <p:txBody>
          <a:bodyPr rtlCol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1. Qu'est-ce que tu ____________ (faire)  ?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Je répare la télé, l'image n'est pas très claire.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 Ma femme </a:t>
            </a:r>
            <a:r>
              <a:rPr lang="fr-FR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regarde </a:t>
            </a: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télé de 8h00 à 11h00. 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(il est 8h10)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Ma femme  ______________ la télé.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3. Les enfants </a:t>
            </a:r>
            <a:r>
              <a:rPr lang="fr-FR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travaillent </a:t>
            </a: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8h30 à 12h30. 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(il est 10h00)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- Les enfants _________________ .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4. Je </a:t>
            </a:r>
            <a:r>
              <a:rPr lang="fr-FR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 rase </a:t>
            </a: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7h30. 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(il est 7h30)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Je  _______________.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5. Il </a:t>
            </a:r>
            <a:r>
              <a:rPr lang="fr-FR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conduit</a:t>
            </a: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 taxi toute la nuit. 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(il est minuit)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Il ___________ son taxi.</a:t>
            </a: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br>
              <a:rPr lang="sr-Latn-R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b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727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007_TF56410444" id="{CE1F9360-FB8E-4127-A07F-A258A98D97DF}" vid="{50FFEE26-8F22-4D22-B5EE-322BC0B189F6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{A6690686-4243-4579-A56E-4E54C66568C8}tf56410444_win32</Template>
  <TotalTime>21</TotalTime>
  <Words>334</Words>
  <Application>Microsoft Office PowerPoint</Application>
  <PresentationFormat>Široki ekran</PresentationFormat>
  <Paragraphs>6</Paragraphs>
  <Slides>6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2" baseType="lpstr">
      <vt:lpstr>Avenir Next LT Pro</vt:lpstr>
      <vt:lpstr>Avenir Next LT Pro Light</vt:lpstr>
      <vt:lpstr>Calibri</vt:lpstr>
      <vt:lpstr>Garamond</vt:lpstr>
      <vt:lpstr>Times New Roman</vt:lpstr>
      <vt:lpstr>SavonVTI</vt:lpstr>
      <vt:lpstr>PowerPoint prezentacija</vt:lpstr>
      <vt:lpstr>Je suis  Tu es Il est                    + en train de/d’  + infinitiv iz zagrade Nous sommes   Vous êtes Ils sont </vt:lpstr>
      <vt:lpstr>                     parler (présent continu)  Je suis en train de parler – upravo pričam Tu es en train de parler  -upravo pričaš Il est en train de parler   - upravo priča Nous sommes en train de parler – upravo pričamo Vous êtes en train de parler – upravo pričate Ils sont en train de parler – upravo pričaju </vt:lpstr>
      <vt:lpstr>                écouter – slušati (présent continu)  Je suis en train d’écouter                </vt:lpstr>
      <vt:lpstr>                Povratni glagoli u présent continu:                                s’habiller – obući se  Je suis en train de m’habiller  - Upravo se oblačim Tu es en train de t’habiller – Upravo se oblačiš Il est en train de s’habiller – Upravo se oblači Nous sommes en train de nous habiller  Vous êtes en train de vous habiller  Ils sont en train de s’habiller                  </vt:lpstr>
      <vt:lpstr>   1. Qu'est-ce que tu ____________ (faire)  ?     - Je répare la télé, l'image n'est pas très claire.   2. Ma femme regarde la télé de 8h00 à 11h00.        (il est 8h10)      - Ma femme  ______________ la télé.   3. Les enfants travaillent de 8h30 à 12h30.        (il est 10h00)       - Les enfants _________________ .   4. Je me rase à 7h30.        (il est 7h30)      - Je  _______________.   5. Il conduit son taxi toute la nuit.       (il est minuit)     - Il ___________ son taxi.      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Nenad Milošević</dc:creator>
  <cp:lastModifiedBy>Nenad Milošević</cp:lastModifiedBy>
  <cp:revision>2</cp:revision>
  <dcterms:created xsi:type="dcterms:W3CDTF">2021-05-09T20:16:00Z</dcterms:created>
  <dcterms:modified xsi:type="dcterms:W3CDTF">2021-05-09T22:16:42Z</dcterms:modified>
</cp:coreProperties>
</file>