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
  </p:notesMasterIdLst>
  <p:handoutMasterIdLst>
    <p:handoutMasterId r:id="rId8"/>
  </p:handoutMasterIdLst>
  <p:sldIdLst>
    <p:sldId id="257" r:id="rId2"/>
    <p:sldId id="258" r:id="rId3"/>
    <p:sldId id="260" r:id="rId4"/>
    <p:sldId id="261" r:id="rId5"/>
    <p:sldId id="259" r:id="rId6"/>
  </p:sldIdLst>
  <p:sldSz cx="12192000" cy="6858000"/>
  <p:notesSz cx="6858000" cy="9144000"/>
  <p:defaultTextStyle>
    <a:defPPr rtl="0">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6"/>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nad Milošević" userId="2504241939688731" providerId="LiveId" clId="{22D6F593-6CC2-4F93-A3C4-B95990C78706}"/>
    <pc:docChg chg="undo custSel addSld modSld">
      <pc:chgData name="Nenad Milošević" userId="2504241939688731" providerId="LiveId" clId="{22D6F593-6CC2-4F93-A3C4-B95990C78706}" dt="2021-05-09T23:14:03.115" v="18" actId="20577"/>
      <pc:docMkLst>
        <pc:docMk/>
      </pc:docMkLst>
      <pc:sldChg chg="modSp add mod">
        <pc:chgData name="Nenad Milošević" userId="2504241939688731" providerId="LiveId" clId="{22D6F593-6CC2-4F93-A3C4-B95990C78706}" dt="2021-05-09T23:13:28.445" v="10" actId="20577"/>
        <pc:sldMkLst>
          <pc:docMk/>
          <pc:sldMk cId="3802349631" sldId="260"/>
        </pc:sldMkLst>
        <pc:spChg chg="mod">
          <ac:chgData name="Nenad Milošević" userId="2504241939688731" providerId="LiveId" clId="{22D6F593-6CC2-4F93-A3C4-B95990C78706}" dt="2021-05-09T23:13:28.445" v="10" actId="20577"/>
          <ac:spMkLst>
            <pc:docMk/>
            <pc:sldMk cId="3802349631" sldId="260"/>
            <ac:spMk id="12" creationId="{384B7E27-27A6-4ADA-A5BF-ECDD0FD2F8D8}"/>
          </ac:spMkLst>
        </pc:spChg>
      </pc:sldChg>
      <pc:sldChg chg="modSp add mod">
        <pc:chgData name="Nenad Milošević" userId="2504241939688731" providerId="LiveId" clId="{22D6F593-6CC2-4F93-A3C4-B95990C78706}" dt="2021-05-09T23:14:03.115" v="18" actId="20577"/>
        <pc:sldMkLst>
          <pc:docMk/>
          <pc:sldMk cId="2621598215" sldId="261"/>
        </pc:sldMkLst>
        <pc:spChg chg="mod">
          <ac:chgData name="Nenad Milošević" userId="2504241939688731" providerId="LiveId" clId="{22D6F593-6CC2-4F93-A3C4-B95990C78706}" dt="2021-05-09T23:14:03.115" v="18" actId="20577"/>
          <ac:spMkLst>
            <pc:docMk/>
            <pc:sldMk cId="2621598215" sldId="261"/>
            <ac:spMk id="12" creationId="{384B7E27-27A6-4ADA-A5BF-ECDD0FD2F8D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zaglavlj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Čuvar mesta za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A6A4583-8452-45CF-A231-81F0C1C62EE5}" type="datetime1">
              <a:rPr lang="sr-Latn-RS" smtClean="0"/>
              <a:t>10.5.2021.</a:t>
            </a:fld>
            <a:endParaRPr lang="en-US" dirty="0"/>
          </a:p>
        </p:txBody>
      </p:sp>
      <p:sp>
        <p:nvSpPr>
          <p:cNvPr id="4" name="Čuvar mesta za podnožj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Čuvar mesta za broj slajd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zaglavlj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Čuvar mesta za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26FE02F-D76B-4754-9333-F4E75150BBA1}" type="datetime1">
              <a:rPr lang="sr-Latn-RS" smtClean="0"/>
              <a:t>10.5.2021.</a:t>
            </a:fld>
            <a:endParaRPr lang="en-US"/>
          </a:p>
        </p:txBody>
      </p:sp>
      <p:sp>
        <p:nvSpPr>
          <p:cNvPr id="4" name="Čuvar mesta za sliku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Čuvar mesta za belešk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r-latn-rs"/>
              <a:t>Kliknite da biste uredili stilove za tekst mastera</a:t>
            </a:r>
            <a:endParaRPr lang="en-US"/>
          </a:p>
          <a:p>
            <a:pPr lvl="1" rtl="0"/>
            <a:r>
              <a:rPr lang="sr-latn-rs"/>
              <a:t>Drugi nivo</a:t>
            </a:r>
          </a:p>
          <a:p>
            <a:pPr lvl="2" rtl="0"/>
            <a:r>
              <a:rPr lang="sr-latn-rs"/>
              <a:t>Treći nivo</a:t>
            </a:r>
          </a:p>
          <a:p>
            <a:pPr lvl="3" rtl="0"/>
            <a:r>
              <a:rPr lang="sr-latn-rs"/>
              <a:t>Četvrti nivo</a:t>
            </a:r>
          </a:p>
          <a:p>
            <a:pPr lvl="4" rtl="0"/>
            <a:r>
              <a:rPr lang="sr-latn-rs"/>
              <a:t>Peti nivo</a:t>
            </a:r>
            <a:endParaRPr lang="en-US"/>
          </a:p>
        </p:txBody>
      </p:sp>
      <p:sp>
        <p:nvSpPr>
          <p:cNvPr id="6" name="Čuvar mesta za podnožj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Čuvar mesta za broj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spTree>
      <p:nvGrpSpPr>
        <p:cNvPr id="1" name=""/>
        <p:cNvGrpSpPr/>
        <p:nvPr/>
      </p:nvGrpSpPr>
      <p:grpSpPr>
        <a:xfrm>
          <a:off x="0" y="0"/>
          <a:ext cx="0" cy="0"/>
          <a:chOff x="0" y="0"/>
          <a:chExt cx="0" cy="0"/>
        </a:xfrm>
      </p:grpSpPr>
      <p:sp>
        <p:nvSpPr>
          <p:cNvPr id="5" name="Pravougaonik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10" name="Pravougaonik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Pravougaonik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Pravougaonik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a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Prava linija spajanja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Prava linija spajanja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Prava linija spajanja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Naslov 1"/>
          <p:cNvSpPr>
            <a:spLocks noGrp="1"/>
          </p:cNvSpPr>
          <p:nvPr>
            <p:ph type="ctrTitle"/>
          </p:nvPr>
        </p:nvSpPr>
        <p:spPr>
          <a:xfrm>
            <a:off x="1629103" y="2244830"/>
            <a:ext cx="8933796" cy="2437232"/>
          </a:xfrm>
        </p:spPr>
        <p:txBody>
          <a:bodyPr tIns="45720" bIns="45720" rtlCol="0" anchor="ctr">
            <a:noAutofit/>
          </a:bodyPr>
          <a:lstStyle>
            <a:lvl1pPr algn="ctr">
              <a:lnSpc>
                <a:spcPct val="83000"/>
              </a:lnSpc>
              <a:defRPr lang="en-US" sz="6000" b="0" kern="1200" cap="all" spc="-100" baseline="0" dirty="0">
                <a:solidFill>
                  <a:schemeClr val="tx1">
                    <a:lumMod val="85000"/>
                    <a:lumOff val="15000"/>
                  </a:schemeClr>
                </a:solidFill>
                <a:effectLst/>
                <a:latin typeface="+mj-lt"/>
                <a:ea typeface="+mn-ea"/>
                <a:cs typeface="+mn-cs"/>
              </a:defRPr>
            </a:lvl1pPr>
          </a:lstStyle>
          <a:p>
            <a:pPr rtl="0"/>
            <a:r>
              <a:rPr lang="sr-Latn-RS"/>
              <a:t>Kliknite i uredite naslov mastera</a:t>
            </a:r>
            <a:endParaRPr lang="en-US" dirty="0"/>
          </a:p>
        </p:txBody>
      </p:sp>
      <p:sp>
        <p:nvSpPr>
          <p:cNvPr id="3" name="Podnaslov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r-Latn-RS"/>
              <a:t>Kliknite da biste uredili stil podnaslova mastera</a:t>
            </a:r>
            <a:endParaRPr lang="en-US" dirty="0"/>
          </a:p>
        </p:txBody>
      </p:sp>
      <p:sp>
        <p:nvSpPr>
          <p:cNvPr id="20" name="Čuvar mesta za datum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C28A700D-2C8B-4F9A-9E2C-5DA0A203F456}" type="datetime1">
              <a:rPr lang="sr-Latn-RS" smtClean="0"/>
              <a:t>10.5.2021.</a:t>
            </a:fld>
            <a:endParaRPr lang="en-US" dirty="0"/>
          </a:p>
        </p:txBody>
      </p:sp>
      <p:sp>
        <p:nvSpPr>
          <p:cNvPr id="21" name="Čuvar mesta za podnožje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US" dirty="0"/>
          </a:p>
        </p:txBody>
      </p:sp>
      <p:sp>
        <p:nvSpPr>
          <p:cNvPr id="22" name="Čuvar mesta za broj slajda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sr-Latn-RS"/>
              <a:t>Kliknite i uredite naslov mastera</a:t>
            </a:r>
            <a:endParaRPr lang="en-US" dirty="0"/>
          </a:p>
        </p:txBody>
      </p:sp>
      <p:sp>
        <p:nvSpPr>
          <p:cNvPr id="3" name="Čuvar mesta za sadržaj 2"/>
          <p:cNvSpPr>
            <a:spLocks noGrp="1"/>
          </p:cNvSpPr>
          <p:nvPr>
            <p:ph idx="1"/>
          </p:nvPr>
        </p:nvSpPr>
        <p:spPr/>
        <p:txBody>
          <a:bodyPr rtlCol="0"/>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datum 3"/>
          <p:cNvSpPr>
            <a:spLocks noGrp="1"/>
          </p:cNvSpPr>
          <p:nvPr>
            <p:ph type="dt" sz="half" idx="10"/>
          </p:nvPr>
        </p:nvSpPr>
        <p:spPr/>
        <p:txBody>
          <a:bodyPr rtlCol="0"/>
          <a:lstStyle/>
          <a:p>
            <a:pPr rtl="0"/>
            <a:fld id="{714ABEF1-2787-477B-83BF-60F544E7BC3A}" type="datetime1">
              <a:rPr lang="sr-Latn-RS" smtClean="0"/>
              <a:t>10.5.2021.</a:t>
            </a:fld>
            <a:endParaRPr lang="en-US"/>
          </a:p>
        </p:txBody>
      </p:sp>
      <p:sp>
        <p:nvSpPr>
          <p:cNvPr id="5" name="Čuvar mesta za podnožje 4"/>
          <p:cNvSpPr>
            <a:spLocks noGrp="1"/>
          </p:cNvSpPr>
          <p:nvPr>
            <p:ph type="ftr" sz="quarter" idx="11"/>
          </p:nvPr>
        </p:nvSpPr>
        <p:spPr/>
        <p:txBody>
          <a:bodyPr rtlCol="0"/>
          <a:lstStyle/>
          <a:p>
            <a:pPr rtl="0"/>
            <a:endParaRPr lang="en-US"/>
          </a:p>
        </p:txBody>
      </p:sp>
      <p:sp>
        <p:nvSpPr>
          <p:cNvPr id="6" name="Čuvar mesta za broj slajda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aglavlje odeljka">
    <p:spTree>
      <p:nvGrpSpPr>
        <p:cNvPr id="1" name=""/>
        <p:cNvGrpSpPr/>
        <p:nvPr/>
      </p:nvGrpSpPr>
      <p:grpSpPr>
        <a:xfrm>
          <a:off x="0" y="0"/>
          <a:ext cx="0" cy="0"/>
          <a:chOff x="0" y="0"/>
          <a:chExt cx="0" cy="0"/>
        </a:xfrm>
      </p:grpSpPr>
      <p:sp>
        <p:nvSpPr>
          <p:cNvPr id="15" name="Pravougaonik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23" name="Pravougaonik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Pravougaonik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Pravougaonik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Naslov 1"/>
          <p:cNvSpPr>
            <a:spLocks noGrp="1"/>
          </p:cNvSpPr>
          <p:nvPr>
            <p:ph type="title"/>
          </p:nvPr>
        </p:nvSpPr>
        <p:spPr>
          <a:xfrm>
            <a:off x="1629156" y="2275165"/>
            <a:ext cx="8933688" cy="2406895"/>
          </a:xfrm>
        </p:spPr>
        <p:txBody>
          <a:bodyPr rtlCol="0" anchor="ctr">
            <a:noAutofit/>
          </a:bodyPr>
          <a:lstStyle>
            <a:lvl1pPr algn="ctr">
              <a:lnSpc>
                <a:spcPct val="83000"/>
              </a:lnSpc>
              <a:defRPr lang="en-US" sz="6000" kern="1200" cap="all" spc="-100" baseline="0" dirty="0">
                <a:solidFill>
                  <a:schemeClr val="tx1">
                    <a:lumMod val="85000"/>
                    <a:lumOff val="15000"/>
                  </a:schemeClr>
                </a:solidFill>
                <a:effectLst/>
                <a:latin typeface="+mj-lt"/>
                <a:ea typeface="+mn-ea"/>
                <a:cs typeface="+mn-cs"/>
              </a:defRPr>
            </a:lvl1pPr>
          </a:lstStyle>
          <a:p>
            <a:pPr rtl="0"/>
            <a:r>
              <a:rPr lang="sr-Latn-RS"/>
              <a:t>Kliknite i uredite naslov mastera</a:t>
            </a:r>
            <a:endParaRPr lang="en-US" dirty="0"/>
          </a:p>
        </p:txBody>
      </p:sp>
      <p:grpSp>
        <p:nvGrpSpPr>
          <p:cNvPr id="16" name="Grupa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Prava linija spajanja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Prava linija spajanja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Prava linija spajanja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Čuvar mesta za tekst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sr-Latn-RS"/>
              <a:t>Kliknite da biste uredili stilove teksta mastera</a:t>
            </a:r>
          </a:p>
        </p:txBody>
      </p:sp>
      <p:sp>
        <p:nvSpPr>
          <p:cNvPr id="4" name="Čuvar mesta za datum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001CA1ED-9A63-47CF-B196-EF014B76CA53}" type="datetime1">
              <a:rPr lang="sr-Latn-RS" smtClean="0"/>
              <a:t>10.5.2021.</a:t>
            </a:fld>
            <a:endParaRPr lang="en-US" dirty="0"/>
          </a:p>
        </p:txBody>
      </p:sp>
      <p:sp>
        <p:nvSpPr>
          <p:cNvPr id="5" name="Čuvar mesta za podnožje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dirty="0"/>
          </a:p>
        </p:txBody>
      </p:sp>
      <p:sp>
        <p:nvSpPr>
          <p:cNvPr id="6" name="Čuvar mesta za broj slajda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8" name="Naslov 7"/>
          <p:cNvSpPr>
            <a:spLocks noGrp="1"/>
          </p:cNvSpPr>
          <p:nvPr>
            <p:ph type="title"/>
          </p:nvPr>
        </p:nvSpPr>
        <p:spPr/>
        <p:txBody>
          <a:bodyPr rtlCol="0"/>
          <a:lstStyle/>
          <a:p>
            <a:pPr rtl="0"/>
            <a:r>
              <a:rPr lang="sr-Latn-RS"/>
              <a:t>Kliknite i uredite naslov mastera</a:t>
            </a:r>
            <a:endParaRPr lang="en-US" dirty="0"/>
          </a:p>
        </p:txBody>
      </p:sp>
      <p:sp>
        <p:nvSpPr>
          <p:cNvPr id="3" name="Čuvar mesta za sadržaj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sadržaj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5" name="Čuvar mesta za datum 4"/>
          <p:cNvSpPr>
            <a:spLocks noGrp="1"/>
          </p:cNvSpPr>
          <p:nvPr>
            <p:ph type="dt" sz="half" idx="10"/>
          </p:nvPr>
        </p:nvSpPr>
        <p:spPr/>
        <p:txBody>
          <a:bodyPr rtlCol="0"/>
          <a:lstStyle/>
          <a:p>
            <a:pPr rtl="0"/>
            <a:fld id="{00D07580-BEE2-4B5C-97EE-ADAD673359DE}" type="datetime1">
              <a:rPr lang="sr-Latn-RS" smtClean="0"/>
              <a:t>10.5.2021.</a:t>
            </a:fld>
            <a:endParaRPr lang="en-US"/>
          </a:p>
        </p:txBody>
      </p:sp>
      <p:sp>
        <p:nvSpPr>
          <p:cNvPr id="6" name="Čuvar mesta za podnožje 5"/>
          <p:cNvSpPr>
            <a:spLocks noGrp="1"/>
          </p:cNvSpPr>
          <p:nvPr>
            <p:ph type="ftr" sz="quarter" idx="11"/>
          </p:nvPr>
        </p:nvSpPr>
        <p:spPr/>
        <p:txBody>
          <a:bodyPr rtlCol="0"/>
          <a:lstStyle/>
          <a:p>
            <a:pPr rtl="0"/>
            <a:endParaRPr lang="en-US"/>
          </a:p>
        </p:txBody>
      </p:sp>
      <p:sp>
        <p:nvSpPr>
          <p:cNvPr id="7" name="Čuvar mesta za broj slajda 6"/>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sr-Latn-RS"/>
              <a:t>Kliknite i uredite naslov mastera</a:t>
            </a:r>
            <a:endParaRPr lang="en-US" dirty="0"/>
          </a:p>
        </p:txBody>
      </p:sp>
      <p:sp>
        <p:nvSpPr>
          <p:cNvPr id="3" name="Čuvar mesta za tekst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r-Latn-RS"/>
              <a:t>Kliknite da biste uredili stilove teksta mastera</a:t>
            </a:r>
          </a:p>
        </p:txBody>
      </p:sp>
      <p:sp>
        <p:nvSpPr>
          <p:cNvPr id="4" name="Čuvar mesta za sadržaj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sr-latn-rs"/>
          </a:p>
        </p:txBody>
      </p:sp>
      <p:sp>
        <p:nvSpPr>
          <p:cNvPr id="5" name="Čuvar mesta za tekst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r-Latn-RS"/>
              <a:t>Kliknite da biste uredili stilove teksta mastera</a:t>
            </a:r>
          </a:p>
        </p:txBody>
      </p:sp>
      <p:sp>
        <p:nvSpPr>
          <p:cNvPr id="6" name="Čuvar mesta za sadržaj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sr-latn-rs"/>
          </a:p>
        </p:txBody>
      </p:sp>
      <p:sp>
        <p:nvSpPr>
          <p:cNvPr id="7" name="Čuvar mesta za datum 6"/>
          <p:cNvSpPr>
            <a:spLocks noGrp="1"/>
          </p:cNvSpPr>
          <p:nvPr>
            <p:ph type="dt" sz="half" idx="10"/>
          </p:nvPr>
        </p:nvSpPr>
        <p:spPr/>
        <p:txBody>
          <a:bodyPr rtlCol="0"/>
          <a:lstStyle/>
          <a:p>
            <a:pPr rtl="0"/>
            <a:fld id="{0733C7AB-3978-4793-A16B-C31D5FD0920F}" type="datetime1">
              <a:rPr lang="sr-Latn-RS" smtClean="0"/>
              <a:t>10.5.2021.</a:t>
            </a:fld>
            <a:endParaRPr lang="en-US"/>
          </a:p>
        </p:txBody>
      </p:sp>
      <p:sp>
        <p:nvSpPr>
          <p:cNvPr id="8" name="Čuvar mesta za podnožje 7"/>
          <p:cNvSpPr>
            <a:spLocks noGrp="1"/>
          </p:cNvSpPr>
          <p:nvPr>
            <p:ph type="ftr" sz="quarter" idx="11"/>
          </p:nvPr>
        </p:nvSpPr>
        <p:spPr/>
        <p:txBody>
          <a:bodyPr rtlCol="0"/>
          <a:lstStyle/>
          <a:p>
            <a:pPr rtl="0"/>
            <a:endParaRPr lang="en-US"/>
          </a:p>
        </p:txBody>
      </p:sp>
      <p:sp>
        <p:nvSpPr>
          <p:cNvPr id="9" name="Čuvar mesta za broj slajda 8"/>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sr-Latn-RS"/>
              <a:t>Kliknite i uredite naslov mastera</a:t>
            </a:r>
            <a:endParaRPr lang="en-US" dirty="0"/>
          </a:p>
        </p:txBody>
      </p:sp>
      <p:sp>
        <p:nvSpPr>
          <p:cNvPr id="3" name="Čuvar mesta za datum 2"/>
          <p:cNvSpPr>
            <a:spLocks noGrp="1"/>
          </p:cNvSpPr>
          <p:nvPr>
            <p:ph type="dt" sz="half" idx="10"/>
          </p:nvPr>
        </p:nvSpPr>
        <p:spPr/>
        <p:txBody>
          <a:bodyPr rtlCol="0"/>
          <a:lstStyle/>
          <a:p>
            <a:pPr rtl="0"/>
            <a:fld id="{5AC2E5AB-4973-45E2-A875-C13999B134E1}" type="datetime1">
              <a:rPr lang="sr-Latn-RS" smtClean="0"/>
              <a:t>10.5.2021.</a:t>
            </a:fld>
            <a:endParaRPr lang="en-US"/>
          </a:p>
        </p:txBody>
      </p:sp>
      <p:sp>
        <p:nvSpPr>
          <p:cNvPr id="4" name="Čuvar mesta za podnožje 3"/>
          <p:cNvSpPr>
            <a:spLocks noGrp="1"/>
          </p:cNvSpPr>
          <p:nvPr>
            <p:ph type="ftr" sz="quarter" idx="11"/>
          </p:nvPr>
        </p:nvSpPr>
        <p:spPr/>
        <p:txBody>
          <a:bodyPr rtlCol="0"/>
          <a:lstStyle/>
          <a:p>
            <a:pPr rtl="0"/>
            <a:endParaRPr lang="en-US"/>
          </a:p>
        </p:txBody>
      </p:sp>
      <p:sp>
        <p:nvSpPr>
          <p:cNvPr id="5" name="Čuvar mesta za broj slajda 4"/>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Čuvar mesta za datum 1"/>
          <p:cNvSpPr>
            <a:spLocks noGrp="1"/>
          </p:cNvSpPr>
          <p:nvPr>
            <p:ph type="dt" sz="half" idx="10"/>
          </p:nvPr>
        </p:nvSpPr>
        <p:spPr/>
        <p:txBody>
          <a:bodyPr rtlCol="0"/>
          <a:lstStyle/>
          <a:p>
            <a:pPr rtl="0"/>
            <a:fld id="{91BB7278-8EAA-43BE-8EEA-67031802A885}" type="datetime1">
              <a:rPr lang="sr-Latn-RS" smtClean="0"/>
              <a:t>10.5.2021.</a:t>
            </a:fld>
            <a:endParaRPr lang="en-US"/>
          </a:p>
        </p:txBody>
      </p:sp>
      <p:sp>
        <p:nvSpPr>
          <p:cNvPr id="3" name="Čuvar mesta za podnožje 2"/>
          <p:cNvSpPr>
            <a:spLocks noGrp="1"/>
          </p:cNvSpPr>
          <p:nvPr>
            <p:ph type="ftr" sz="quarter" idx="11"/>
          </p:nvPr>
        </p:nvSpPr>
        <p:spPr/>
        <p:txBody>
          <a:bodyPr rtlCol="0"/>
          <a:lstStyle/>
          <a:p>
            <a:pPr rtl="0"/>
            <a:endParaRPr lang="en-US"/>
          </a:p>
        </p:txBody>
      </p:sp>
      <p:sp>
        <p:nvSpPr>
          <p:cNvPr id="4" name="Čuvar mesta za broj slajda 3"/>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Sadržaj sa natpisom">
    <p:spTree>
      <p:nvGrpSpPr>
        <p:cNvPr id="1" name=""/>
        <p:cNvGrpSpPr/>
        <p:nvPr/>
      </p:nvGrpSpPr>
      <p:grpSpPr>
        <a:xfrm>
          <a:off x="0" y="0"/>
          <a:ext cx="0" cy="0"/>
          <a:chOff x="0" y="0"/>
          <a:chExt cx="0" cy="0"/>
        </a:xfrm>
      </p:grpSpPr>
      <p:sp>
        <p:nvSpPr>
          <p:cNvPr id="10" name="Pravougaonik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ravougaonik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Naslov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sr-Latn-RS"/>
              <a:t>Kliknite i uredite naslov mastera</a:t>
            </a:r>
            <a:endParaRPr lang="en-US" dirty="0"/>
          </a:p>
        </p:txBody>
      </p:sp>
      <p:sp>
        <p:nvSpPr>
          <p:cNvPr id="3" name="Čuvar mesta za sadržaj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tekst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r-Latn-RS"/>
              <a:t>Kliknite da biste uredili stilove teksta mastera</a:t>
            </a:r>
          </a:p>
        </p:txBody>
      </p:sp>
      <p:sp>
        <p:nvSpPr>
          <p:cNvPr id="8" name="Čuvar mesta za datum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55D8F46D-55DF-41B6-997C-6EC3510F579F}" type="datetime1">
              <a:rPr lang="sr-Latn-RS" smtClean="0"/>
              <a:t>10.5.2021.</a:t>
            </a:fld>
            <a:endParaRPr lang="en-US"/>
          </a:p>
        </p:txBody>
      </p:sp>
      <p:sp>
        <p:nvSpPr>
          <p:cNvPr id="9" name="Čuvar mesta za podnožje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Čuvar mesta za broj slajd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Slika sa natpisom">
    <p:spTree>
      <p:nvGrpSpPr>
        <p:cNvPr id="1" name=""/>
        <p:cNvGrpSpPr/>
        <p:nvPr/>
      </p:nvGrpSpPr>
      <p:grpSpPr>
        <a:xfrm>
          <a:off x="0" y="0"/>
          <a:ext cx="0" cy="0"/>
          <a:chOff x="0" y="0"/>
          <a:chExt cx="0" cy="0"/>
        </a:xfrm>
      </p:grpSpPr>
      <p:sp>
        <p:nvSpPr>
          <p:cNvPr id="11" name="Pravougaonik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Čuvar mesta za sliku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r-Latn-RS"/>
              <a:t>Kliknite na ikonu da dodate sliku</a:t>
            </a:r>
            <a:endParaRPr lang="en-US" dirty="0"/>
          </a:p>
        </p:txBody>
      </p:sp>
      <p:sp>
        <p:nvSpPr>
          <p:cNvPr id="5" name="Čuvar mesta za datum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C7BC0317-D364-42C5-A7BC-E6ADD7396CD5}" type="datetime1">
              <a:rPr lang="sr-Latn-RS" smtClean="0"/>
              <a:t>10.5.2021.</a:t>
            </a:fld>
            <a:endParaRPr lang="en-US" dirty="0"/>
          </a:p>
        </p:txBody>
      </p:sp>
      <p:sp>
        <p:nvSpPr>
          <p:cNvPr id="6" name="Čuvar mesta za podnožje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dirty="0"/>
          </a:p>
        </p:txBody>
      </p:sp>
      <p:sp>
        <p:nvSpPr>
          <p:cNvPr id="7" name="Čuvar mesta za broj slajda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a:t>
            </a:fld>
            <a:endParaRPr lang="en-US"/>
          </a:p>
        </p:txBody>
      </p:sp>
      <p:sp>
        <p:nvSpPr>
          <p:cNvPr id="12" name="Pravougaonik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Naslov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sr-Latn-RS"/>
              <a:t>Kliknite i uredite naslov mastera</a:t>
            </a:r>
            <a:endParaRPr lang="en-US" dirty="0"/>
          </a:p>
        </p:txBody>
      </p:sp>
      <p:sp>
        <p:nvSpPr>
          <p:cNvPr id="4" name="Čuvar mesta za tekst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r-Latn-RS"/>
              <a:t>Kliknite da biste uredili stilove teksta mastera</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sr-Latn-RS"/>
              <a:t>Kliknite i uredite naslov mastera</a:t>
            </a:r>
            <a:endParaRPr lang="en-US" dirty="0"/>
          </a:p>
        </p:txBody>
      </p:sp>
      <p:sp>
        <p:nvSpPr>
          <p:cNvPr id="3" name="Čuvar mesta za vertikalni tekst 2"/>
          <p:cNvSpPr>
            <a:spLocks noGrp="1"/>
          </p:cNvSpPr>
          <p:nvPr>
            <p:ph type="body" orient="vert" idx="1"/>
          </p:nvPr>
        </p:nvSpPr>
        <p:spPr/>
        <p:txBody>
          <a:bodyPr vert="eaVert" rtlCol="0"/>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datum 3"/>
          <p:cNvSpPr>
            <a:spLocks noGrp="1"/>
          </p:cNvSpPr>
          <p:nvPr>
            <p:ph type="dt" sz="half" idx="10"/>
          </p:nvPr>
        </p:nvSpPr>
        <p:spPr/>
        <p:txBody>
          <a:bodyPr rtlCol="0"/>
          <a:lstStyle/>
          <a:p>
            <a:pPr rtl="0"/>
            <a:fld id="{26AC78AC-14AF-49D6-9E72-BC95856B6152}" type="datetime1">
              <a:rPr lang="sr-Latn-RS" smtClean="0"/>
              <a:t>10.5.2021.</a:t>
            </a:fld>
            <a:endParaRPr lang="en-US"/>
          </a:p>
        </p:txBody>
      </p:sp>
      <p:sp>
        <p:nvSpPr>
          <p:cNvPr id="5" name="Čuvar mesta za podnožje 4"/>
          <p:cNvSpPr>
            <a:spLocks noGrp="1"/>
          </p:cNvSpPr>
          <p:nvPr>
            <p:ph type="ftr" sz="quarter" idx="11"/>
          </p:nvPr>
        </p:nvSpPr>
        <p:spPr/>
        <p:txBody>
          <a:bodyPr rtlCol="0"/>
          <a:lstStyle/>
          <a:p>
            <a:pPr rtl="0"/>
            <a:endParaRPr lang="en-US"/>
          </a:p>
        </p:txBody>
      </p:sp>
      <p:sp>
        <p:nvSpPr>
          <p:cNvPr id="6" name="Čuvar mesta za broj slajda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sp>
        <p:nvSpPr>
          <p:cNvPr id="2" name="Vertikalni naslov 1"/>
          <p:cNvSpPr>
            <a:spLocks noGrp="1"/>
          </p:cNvSpPr>
          <p:nvPr>
            <p:ph type="title" orient="vert"/>
          </p:nvPr>
        </p:nvSpPr>
        <p:spPr>
          <a:xfrm>
            <a:off x="8991600" y="762000"/>
            <a:ext cx="2362200" cy="5257800"/>
          </a:xfrm>
        </p:spPr>
        <p:txBody>
          <a:bodyPr vert="eaVert" rtlCol="0"/>
          <a:lstStyle/>
          <a:p>
            <a:pPr rtl="0"/>
            <a:r>
              <a:rPr lang="sr-Latn-RS"/>
              <a:t>Kliknite i uredite naslov mastera</a:t>
            </a:r>
            <a:endParaRPr lang="en-US" dirty="0"/>
          </a:p>
        </p:txBody>
      </p:sp>
      <p:sp>
        <p:nvSpPr>
          <p:cNvPr id="3" name="Čuvar mesta za vertikalni tekst 2"/>
          <p:cNvSpPr>
            <a:spLocks noGrp="1"/>
          </p:cNvSpPr>
          <p:nvPr>
            <p:ph type="body" orient="vert" idx="1"/>
          </p:nvPr>
        </p:nvSpPr>
        <p:spPr>
          <a:xfrm>
            <a:off x="838200" y="762000"/>
            <a:ext cx="8077200" cy="5257800"/>
          </a:xfrm>
        </p:spPr>
        <p:txBody>
          <a:bodyPr vert="eaVert" rtlCol="0"/>
          <a:lstStyle/>
          <a:p>
            <a:pPr lvl="0" rtl="0"/>
            <a:r>
              <a:rPr lang="sr-Latn-RS"/>
              <a:t>Kliknite da biste uredili stilove teksta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datum 3"/>
          <p:cNvSpPr>
            <a:spLocks noGrp="1"/>
          </p:cNvSpPr>
          <p:nvPr>
            <p:ph type="dt" sz="half" idx="10"/>
          </p:nvPr>
        </p:nvSpPr>
        <p:spPr/>
        <p:txBody>
          <a:bodyPr rtlCol="0"/>
          <a:lstStyle/>
          <a:p>
            <a:pPr rtl="0"/>
            <a:fld id="{2EE08B04-BAD2-4BDF-8A83-41FA7D09D3CF}" type="datetime1">
              <a:rPr lang="sr-Latn-RS" smtClean="0"/>
              <a:t>10.5.2021.</a:t>
            </a:fld>
            <a:endParaRPr lang="en-US"/>
          </a:p>
        </p:txBody>
      </p:sp>
      <p:sp>
        <p:nvSpPr>
          <p:cNvPr id="5" name="Čuvar mesta za podnožje 4"/>
          <p:cNvSpPr>
            <a:spLocks noGrp="1"/>
          </p:cNvSpPr>
          <p:nvPr>
            <p:ph type="ftr" sz="quarter" idx="11"/>
          </p:nvPr>
        </p:nvSpPr>
        <p:spPr/>
        <p:txBody>
          <a:bodyPr rtlCol="0"/>
          <a:lstStyle/>
          <a:p>
            <a:pPr rtl="0"/>
            <a:endParaRPr lang="en-US"/>
          </a:p>
        </p:txBody>
      </p:sp>
      <p:sp>
        <p:nvSpPr>
          <p:cNvPr id="6" name="Čuvar mesta za broj slajda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Pravougaonik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Pravougaonik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Pravougaonik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Čuvar mesta za naslov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sr-latn-rs"/>
              <a:t>Kliknite da biste uredili stil za naslov mastera</a:t>
            </a:r>
            <a:endParaRPr lang="en-US" dirty="0"/>
          </a:p>
        </p:txBody>
      </p:sp>
      <p:sp>
        <p:nvSpPr>
          <p:cNvPr id="3" name="Čuvar mesta za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sr-latn-rs"/>
              <a:t>Kliknite da biste uredili stilove za tekst mastera</a:t>
            </a:r>
          </a:p>
          <a:p>
            <a:pPr lvl="1" rtl="0"/>
            <a:r>
              <a:rPr lang="sr-latn-rs"/>
              <a:t>Drugi nivo</a:t>
            </a:r>
          </a:p>
          <a:p>
            <a:pPr lvl="2" rtl="0"/>
            <a:r>
              <a:rPr lang="sr-latn-rs"/>
              <a:t>Treći nivo</a:t>
            </a:r>
          </a:p>
          <a:p>
            <a:pPr lvl="3" rtl="0"/>
            <a:r>
              <a:rPr lang="sr-latn-rs"/>
              <a:t>Četvrti nivo</a:t>
            </a:r>
          </a:p>
          <a:p>
            <a:pPr lvl="4" rtl="0"/>
            <a:r>
              <a:rPr lang="sr-latn-rs"/>
              <a:t>Peti nivo</a:t>
            </a:r>
            <a:endParaRPr lang="en-US" dirty="0"/>
          </a:p>
        </p:txBody>
      </p:sp>
      <p:sp>
        <p:nvSpPr>
          <p:cNvPr id="4" name="Čuvar mesta za datum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9A651219-0DE4-4BF1-85ED-84018F73B150}" type="datetime1">
              <a:rPr lang="sr-Latn-RS" smtClean="0"/>
              <a:t>10.5.2021.</a:t>
            </a:fld>
            <a:endParaRPr lang="en-US" dirty="0"/>
          </a:p>
        </p:txBody>
      </p:sp>
      <p:sp>
        <p:nvSpPr>
          <p:cNvPr id="5" name="Čuvar mesta za podnožje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en-US" dirty="0"/>
          </a:p>
        </p:txBody>
      </p:sp>
      <p:sp>
        <p:nvSpPr>
          <p:cNvPr id="6" name="Čuvar mesta za broj slajda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lika 4" descr="Slika platna, stola, crveno, pokriveno&#10;&#10;Opis se automatski generiš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Pravougaonik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Pravougaonik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3" name="Podnaslov 2">
            <a:extLst>
              <a:ext uri="{FF2B5EF4-FFF2-40B4-BE49-F238E27FC236}">
                <a16:creationId xmlns:a16="http://schemas.microsoft.com/office/drawing/2014/main" id="{C8722DDC-8EEE-4A06-8DFE-B44871EAA2CF}"/>
              </a:ext>
            </a:extLst>
          </p:cNvPr>
          <p:cNvSpPr>
            <a:spLocks noGrp="1"/>
          </p:cNvSpPr>
          <p:nvPr>
            <p:ph type="subTitle" idx="1"/>
          </p:nvPr>
        </p:nvSpPr>
        <p:spPr>
          <a:xfrm>
            <a:off x="1276054" y="2638824"/>
            <a:ext cx="4775075" cy="559656"/>
          </a:xfrm>
        </p:spPr>
        <p:txBody>
          <a:bodyPr rtlCol="0">
            <a:noAutofit/>
          </a:bodyPr>
          <a:lstStyle/>
          <a:p>
            <a:pPr rtl="0"/>
            <a:r>
              <a:rPr lang="fr-FR" sz="6000" b="1" dirty="0">
                <a:solidFill>
                  <a:schemeClr val="tx1"/>
                </a:solidFill>
                <a:latin typeface="Times New Roman" panose="02020603050405020304" pitchFamily="18" charset="0"/>
                <a:cs typeface="Times New Roman" panose="02020603050405020304" pitchFamily="18" charset="0"/>
              </a:rPr>
              <a:t>A  l’hôtel</a:t>
            </a:r>
            <a:endParaRPr lang="sr-latn-rs" sz="60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lika 3" descr="Slika platna, stola, crveno, pokriveno&#10;&#10;Opis se automatski generiš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10"/>
            <a:ext cx="12191979" cy="6857990"/>
          </a:xfrm>
          <a:prstGeom prst="rect">
            <a:avLst/>
          </a:prstGeom>
        </p:spPr>
      </p:pic>
      <p:sp>
        <p:nvSpPr>
          <p:cNvPr id="29" name="Pravougaonik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Pravougaonik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12" name="Okvir za tekst 11">
            <a:extLst>
              <a:ext uri="{FF2B5EF4-FFF2-40B4-BE49-F238E27FC236}">
                <a16:creationId xmlns:a16="http://schemas.microsoft.com/office/drawing/2014/main" id="{384B7E27-27A6-4ADA-A5BF-ECDD0FD2F8D8}"/>
              </a:ext>
            </a:extLst>
          </p:cNvPr>
          <p:cNvSpPr txBox="1"/>
          <p:nvPr/>
        </p:nvSpPr>
        <p:spPr>
          <a:xfrm>
            <a:off x="4520427" y="612844"/>
            <a:ext cx="7172007" cy="5632311"/>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 Bonsoir, Monsieur. Nous sommes tombés en panne et nous ne pouvons poursuivre notre voyage. Pourriez-vous nous loger ?</a:t>
            </a:r>
          </a:p>
          <a:p>
            <a:r>
              <a:rPr lang="fr-FR" sz="2400" dirty="0">
                <a:latin typeface="Times New Roman" panose="02020603050405020304" pitchFamily="18" charset="0"/>
                <a:cs typeface="Times New Roman" panose="02020603050405020304" pitchFamily="18" charset="0"/>
              </a:rPr>
              <a:t>- Vous êtes combien ?</a:t>
            </a:r>
          </a:p>
          <a:p>
            <a:r>
              <a:rPr lang="fr-FR" sz="2400" dirty="0">
                <a:latin typeface="Times New Roman" panose="02020603050405020304" pitchFamily="18" charset="0"/>
                <a:cs typeface="Times New Roman" panose="02020603050405020304" pitchFamily="18" charset="0"/>
              </a:rPr>
              <a:t>- J’ai un groupe de trente et une personnes. Il me faut donc dix chambres à un grand lit pour des couples, quatre chambres à deux lits et trois chambres singles.</a:t>
            </a:r>
          </a:p>
          <a:p>
            <a:r>
              <a:rPr lang="fr-FR" sz="2400" dirty="0">
                <a:latin typeface="Times New Roman" panose="02020603050405020304" pitchFamily="18" charset="0"/>
                <a:cs typeface="Times New Roman" panose="02020603050405020304" pitchFamily="18" charset="0"/>
              </a:rPr>
              <a:t>- Je crains que l’hôtel ne soit complet, mais je vais vérifier sur nos registres de réservations. Voilà. Vous avez eu de la chance. Je peux vous donner 15 chambres doubles et une chambre individuelle. C’est tout ce qui m’est resté. Vous serez donc obligé de partager une chambre avec le chauffeur.</a:t>
            </a:r>
          </a:p>
          <a:p>
            <a:r>
              <a:rPr lang="fr-FR" sz="2400" dirty="0">
                <a:latin typeface="Times New Roman" panose="02020603050405020304" pitchFamily="18" charset="0"/>
                <a:cs typeface="Times New Roman" panose="02020603050405020304" pitchFamily="18" charset="0"/>
              </a:rPr>
              <a:t>- Ça ne fait rien. Mes clients vont arriver d’un moment à l’autre.</a:t>
            </a:r>
          </a:p>
        </p:txBody>
      </p:sp>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lika 3" descr="Slika platna, stola, crveno, pokriveno&#10;&#10;Opis se automatski generiš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10"/>
            <a:ext cx="12191979" cy="6857990"/>
          </a:xfrm>
          <a:prstGeom prst="rect">
            <a:avLst/>
          </a:prstGeom>
        </p:spPr>
      </p:pic>
      <p:sp>
        <p:nvSpPr>
          <p:cNvPr id="29" name="Pravougaonik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Pravougaonik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12" name="Okvir za tekst 11">
            <a:extLst>
              <a:ext uri="{FF2B5EF4-FFF2-40B4-BE49-F238E27FC236}">
                <a16:creationId xmlns:a16="http://schemas.microsoft.com/office/drawing/2014/main" id="{384B7E27-27A6-4ADA-A5BF-ECDD0FD2F8D8}"/>
              </a:ext>
            </a:extLst>
          </p:cNvPr>
          <p:cNvSpPr txBox="1"/>
          <p:nvPr/>
        </p:nvSpPr>
        <p:spPr>
          <a:xfrm>
            <a:off x="4417103" y="237744"/>
            <a:ext cx="7340156" cy="6001643"/>
          </a:xfrm>
          <a:prstGeom prst="rect">
            <a:avLst/>
          </a:prstGeom>
          <a:noFill/>
        </p:spPr>
        <p:txBody>
          <a:bodyPr wrap="square">
            <a:spAutoFit/>
          </a:bodyPr>
          <a:lstStyle/>
          <a:p>
            <a:pPr algn="just">
              <a:spcAft>
                <a:spcPts val="0"/>
              </a:spcAft>
            </a:pPr>
            <a:r>
              <a:rPr lang="fr-FR" sz="2400" b="0" i="0" dirty="0">
                <a:solidFill>
                  <a:srgbClr val="222222"/>
                </a:solidFill>
                <a:effectLst/>
                <a:latin typeface="Times New Roman" panose="02020603050405020304" pitchFamily="18" charset="0"/>
              </a:rPr>
              <a:t>tomber en panne – </a:t>
            </a:r>
            <a:r>
              <a:rPr lang="sr-Cyrl-CS" sz="2400" b="0" i="0" dirty="0">
                <a:solidFill>
                  <a:srgbClr val="222222"/>
                </a:solidFill>
                <a:effectLst/>
                <a:latin typeface="Times New Roman" panose="02020603050405020304" pitchFamily="18" charset="0"/>
              </a:rPr>
              <a:t>остати у квару</a:t>
            </a:r>
          </a:p>
          <a:p>
            <a:pPr algn="just">
              <a:spcAft>
                <a:spcPts val="0"/>
              </a:spcAft>
            </a:pPr>
            <a:r>
              <a:rPr lang="fr-FR" sz="2400" b="0" i="0" dirty="0">
                <a:solidFill>
                  <a:srgbClr val="222222"/>
                </a:solidFill>
                <a:effectLst/>
                <a:latin typeface="Times New Roman" panose="02020603050405020304" pitchFamily="18" charset="0"/>
              </a:rPr>
              <a:t>la panne – </a:t>
            </a:r>
            <a:r>
              <a:rPr lang="sr-Cyrl-CS" sz="2400" b="0" i="0" dirty="0">
                <a:solidFill>
                  <a:srgbClr val="222222"/>
                </a:solidFill>
                <a:effectLst/>
                <a:latin typeface="Times New Roman" panose="02020603050405020304" pitchFamily="18" charset="0"/>
              </a:rPr>
              <a:t>квар</a:t>
            </a:r>
          </a:p>
          <a:p>
            <a:pPr algn="just">
              <a:spcAft>
                <a:spcPts val="0"/>
              </a:spcAft>
            </a:pPr>
            <a:r>
              <a:rPr lang="fr-FR" sz="2400" b="0" i="0" dirty="0">
                <a:solidFill>
                  <a:srgbClr val="222222"/>
                </a:solidFill>
                <a:effectLst/>
                <a:latin typeface="Times New Roman" panose="02020603050405020304" pitchFamily="18" charset="0"/>
              </a:rPr>
              <a:t>poursuivre=continuer – </a:t>
            </a:r>
            <a:r>
              <a:rPr lang="sr-Cyrl-CS" sz="2400" b="0" i="0" dirty="0">
                <a:solidFill>
                  <a:srgbClr val="222222"/>
                </a:solidFill>
                <a:effectLst/>
                <a:latin typeface="Times New Roman" panose="02020603050405020304" pitchFamily="18" charset="0"/>
              </a:rPr>
              <a:t>продужити, наставити</a:t>
            </a:r>
          </a:p>
          <a:p>
            <a:pPr algn="just">
              <a:spcAft>
                <a:spcPts val="0"/>
              </a:spcAft>
            </a:pPr>
            <a:r>
              <a:rPr lang="fr-FR" sz="2400" b="0" i="0" dirty="0">
                <a:solidFill>
                  <a:srgbClr val="222222"/>
                </a:solidFill>
                <a:effectLst/>
                <a:latin typeface="Times New Roman" panose="02020603050405020304" pitchFamily="18" charset="0"/>
              </a:rPr>
              <a:t>loger – </a:t>
            </a:r>
            <a:r>
              <a:rPr lang="sr-Cyrl-CS" sz="2400" b="0" i="0" dirty="0">
                <a:solidFill>
                  <a:srgbClr val="222222"/>
                </a:solidFill>
                <a:effectLst/>
                <a:latin typeface="Times New Roman" panose="02020603050405020304" pitchFamily="18" charset="0"/>
              </a:rPr>
              <a:t>сместити</a:t>
            </a:r>
          </a:p>
          <a:p>
            <a:pPr algn="just">
              <a:spcAft>
                <a:spcPts val="0"/>
              </a:spcAft>
            </a:pPr>
            <a:r>
              <a:rPr lang="fr-FR" sz="2400" b="0" i="0" dirty="0">
                <a:solidFill>
                  <a:srgbClr val="222222"/>
                </a:solidFill>
                <a:effectLst/>
                <a:latin typeface="Times New Roman" panose="02020603050405020304" pitchFamily="18" charset="0"/>
              </a:rPr>
              <a:t>le logement – </a:t>
            </a:r>
            <a:r>
              <a:rPr lang="sr-Cyrl-CS" sz="2400" b="0" i="0" dirty="0">
                <a:solidFill>
                  <a:srgbClr val="222222"/>
                </a:solidFill>
                <a:effectLst/>
                <a:latin typeface="Times New Roman" panose="02020603050405020304" pitchFamily="18" charset="0"/>
              </a:rPr>
              <a:t>смештај, ноћење, стан</a:t>
            </a:r>
          </a:p>
          <a:p>
            <a:pPr algn="just">
              <a:spcAft>
                <a:spcPts val="0"/>
              </a:spcAft>
            </a:pPr>
            <a:r>
              <a:rPr lang="fr-FR" sz="2400" b="0" i="0" dirty="0">
                <a:solidFill>
                  <a:srgbClr val="222222"/>
                </a:solidFill>
                <a:effectLst/>
                <a:latin typeface="Times New Roman" panose="02020603050405020304" pitchFamily="18" charset="0"/>
              </a:rPr>
              <a:t>la personne – </a:t>
            </a:r>
            <a:r>
              <a:rPr lang="sr-Cyrl-CS" sz="2400" b="0" i="0" dirty="0">
                <a:solidFill>
                  <a:srgbClr val="222222"/>
                </a:solidFill>
                <a:effectLst/>
                <a:latin typeface="Times New Roman" panose="02020603050405020304" pitchFamily="18" charset="0"/>
              </a:rPr>
              <a:t>особа</a:t>
            </a:r>
          </a:p>
          <a:p>
            <a:pPr algn="just">
              <a:spcAft>
                <a:spcPts val="0"/>
              </a:spcAft>
            </a:pPr>
            <a:r>
              <a:rPr lang="fr-FR" sz="2400" b="0" i="0" dirty="0">
                <a:solidFill>
                  <a:srgbClr val="222222"/>
                </a:solidFill>
                <a:effectLst/>
                <a:latin typeface="Times New Roman" panose="02020603050405020304" pitchFamily="18" charset="0"/>
              </a:rPr>
              <a:t>personne – </a:t>
            </a:r>
            <a:r>
              <a:rPr lang="sr-Cyrl-CS" sz="2400" b="0" i="0" dirty="0">
                <a:solidFill>
                  <a:srgbClr val="222222"/>
                </a:solidFill>
                <a:effectLst/>
                <a:latin typeface="Times New Roman" panose="02020603050405020304" pitchFamily="18" charset="0"/>
              </a:rPr>
              <a:t>нико</a:t>
            </a:r>
          </a:p>
          <a:p>
            <a:pPr algn="just">
              <a:spcAft>
                <a:spcPts val="0"/>
              </a:spcAft>
            </a:pPr>
            <a:r>
              <a:rPr lang="fr-FR" sz="2400" b="0" i="0" dirty="0">
                <a:solidFill>
                  <a:srgbClr val="222222"/>
                </a:solidFill>
                <a:effectLst/>
                <a:latin typeface="Times New Roman" panose="02020603050405020304" pitchFamily="18" charset="0"/>
              </a:rPr>
              <a:t>une chambre à un grand lit – </a:t>
            </a:r>
            <a:r>
              <a:rPr lang="sr-Cyrl-CS" sz="2400" b="0" i="0" dirty="0">
                <a:solidFill>
                  <a:srgbClr val="222222"/>
                </a:solidFill>
                <a:effectLst/>
                <a:latin typeface="Times New Roman" panose="02020603050405020304" pitchFamily="18" charset="0"/>
              </a:rPr>
              <a:t>соба с француским лежајем</a:t>
            </a:r>
          </a:p>
          <a:p>
            <a:pPr algn="just">
              <a:spcAft>
                <a:spcPts val="0"/>
              </a:spcAft>
            </a:pPr>
            <a:r>
              <a:rPr lang="fr-FR" sz="2400" b="0" i="0" dirty="0">
                <a:solidFill>
                  <a:srgbClr val="222222"/>
                </a:solidFill>
                <a:effectLst/>
                <a:latin typeface="Times New Roman" panose="02020603050405020304" pitchFamily="18" charset="0"/>
              </a:rPr>
              <a:t>une chambre à un lit (single, simple, seule, individuelle) – </a:t>
            </a:r>
            <a:r>
              <a:rPr lang="sr-Cyrl-CS" sz="2400" b="0" i="0" dirty="0" err="1">
                <a:solidFill>
                  <a:srgbClr val="222222"/>
                </a:solidFill>
                <a:effectLst/>
                <a:latin typeface="Times New Roman" panose="02020603050405020304" pitchFamily="18" charset="0"/>
              </a:rPr>
              <a:t>једнокреветна</a:t>
            </a:r>
            <a:r>
              <a:rPr lang="sr-Cyrl-CS" sz="2400" b="0" i="0" dirty="0">
                <a:solidFill>
                  <a:srgbClr val="222222"/>
                </a:solidFill>
                <a:effectLst/>
                <a:latin typeface="Times New Roman" panose="02020603050405020304" pitchFamily="18" charset="0"/>
              </a:rPr>
              <a:t> соба</a:t>
            </a:r>
          </a:p>
          <a:p>
            <a:pPr algn="just">
              <a:spcAft>
                <a:spcPts val="0"/>
              </a:spcAft>
            </a:pPr>
            <a:r>
              <a:rPr lang="fr-FR" sz="2400" b="0" i="0" dirty="0">
                <a:solidFill>
                  <a:srgbClr val="222222"/>
                </a:solidFill>
                <a:effectLst/>
                <a:latin typeface="Times New Roman" panose="02020603050405020304" pitchFamily="18" charset="0"/>
              </a:rPr>
              <a:t>une chambre à deux lits (double) – </a:t>
            </a:r>
            <a:r>
              <a:rPr lang="sr-Cyrl-CS" sz="2400" b="0" i="0" dirty="0">
                <a:solidFill>
                  <a:srgbClr val="222222"/>
                </a:solidFill>
                <a:effectLst/>
                <a:latin typeface="Times New Roman" panose="02020603050405020304" pitchFamily="18" charset="0"/>
              </a:rPr>
              <a:t>двокреветна соба</a:t>
            </a:r>
          </a:p>
          <a:p>
            <a:pPr algn="just">
              <a:spcAft>
                <a:spcPts val="0"/>
              </a:spcAft>
            </a:pPr>
            <a:r>
              <a:rPr lang="fr-FR" sz="2400" b="0" i="0" dirty="0">
                <a:solidFill>
                  <a:srgbClr val="222222"/>
                </a:solidFill>
                <a:effectLst/>
                <a:latin typeface="Times New Roman" panose="02020603050405020304" pitchFamily="18" charset="0"/>
              </a:rPr>
              <a:t>le couple – </a:t>
            </a:r>
            <a:r>
              <a:rPr lang="sr-Cyrl-CS" sz="2400" b="0" i="0" dirty="0">
                <a:solidFill>
                  <a:srgbClr val="222222"/>
                </a:solidFill>
                <a:effectLst/>
                <a:latin typeface="Times New Roman" panose="02020603050405020304" pitchFamily="18" charset="0"/>
              </a:rPr>
              <a:t>брачни пар</a:t>
            </a:r>
          </a:p>
          <a:p>
            <a:pPr algn="just">
              <a:spcAft>
                <a:spcPts val="0"/>
              </a:spcAft>
            </a:pPr>
            <a:r>
              <a:rPr lang="fr-FR" sz="2400" b="0" i="0" dirty="0">
                <a:solidFill>
                  <a:srgbClr val="222222"/>
                </a:solidFill>
                <a:effectLst/>
                <a:latin typeface="Times New Roman" panose="02020603050405020304" pitchFamily="18" charset="0"/>
              </a:rPr>
              <a:t>craindre </a:t>
            </a:r>
            <a:r>
              <a:rPr lang="fr-FR" sz="2400" b="0" i="0" dirty="0" err="1">
                <a:solidFill>
                  <a:srgbClr val="222222"/>
                </a:solidFill>
                <a:effectLst/>
                <a:latin typeface="Times New Roman" panose="02020603050405020304" pitchFamily="18" charset="0"/>
              </a:rPr>
              <a:t>qn</a:t>
            </a:r>
            <a:r>
              <a:rPr lang="fr-FR" sz="2400" b="0" i="0" dirty="0">
                <a:solidFill>
                  <a:srgbClr val="222222"/>
                </a:solidFill>
                <a:effectLst/>
                <a:latin typeface="Times New Roman" panose="02020603050405020304" pitchFamily="18" charset="0"/>
              </a:rPr>
              <a:t>, qch=avoir peur de </a:t>
            </a:r>
            <a:r>
              <a:rPr lang="fr-FR" sz="2400" b="0" i="0" dirty="0" err="1">
                <a:solidFill>
                  <a:srgbClr val="222222"/>
                </a:solidFill>
                <a:effectLst/>
                <a:latin typeface="Times New Roman" panose="02020603050405020304" pitchFamily="18" charset="0"/>
              </a:rPr>
              <a:t>qn</a:t>
            </a:r>
            <a:r>
              <a:rPr lang="fr-FR" sz="2400" b="0" i="0" dirty="0">
                <a:solidFill>
                  <a:srgbClr val="222222"/>
                </a:solidFill>
                <a:effectLst/>
                <a:latin typeface="Times New Roman" panose="02020603050405020304" pitchFamily="18" charset="0"/>
              </a:rPr>
              <a:t>, de qch – </a:t>
            </a:r>
            <a:r>
              <a:rPr lang="sr-Cyrl-CS" sz="2400" b="0" i="0" dirty="0">
                <a:solidFill>
                  <a:srgbClr val="222222"/>
                </a:solidFill>
                <a:effectLst/>
                <a:latin typeface="Times New Roman" panose="02020603050405020304" pitchFamily="18" charset="0"/>
              </a:rPr>
              <a:t>бојати се </a:t>
            </a:r>
          </a:p>
          <a:p>
            <a:pPr algn="just">
              <a:spcAft>
                <a:spcPts val="0"/>
              </a:spcAft>
            </a:pPr>
            <a:r>
              <a:rPr lang="fr-FR" sz="2400" b="0" i="0" dirty="0" err="1">
                <a:solidFill>
                  <a:srgbClr val="222222"/>
                </a:solidFill>
                <a:effectLst/>
                <a:latin typeface="Times New Roman" panose="02020603050405020304" pitchFamily="18" charset="0"/>
              </a:rPr>
              <a:t>complet,ète</a:t>
            </a:r>
            <a:r>
              <a:rPr lang="fr-FR"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потпун, пун</a:t>
            </a:r>
          </a:p>
          <a:p>
            <a:pPr algn="just">
              <a:spcAft>
                <a:spcPts val="0"/>
              </a:spcAft>
            </a:pPr>
            <a:r>
              <a:rPr lang="fr-FR" sz="2400" b="0" i="0" dirty="0">
                <a:solidFill>
                  <a:srgbClr val="222222"/>
                </a:solidFill>
                <a:effectLst/>
                <a:latin typeface="Times New Roman" panose="02020603050405020304" pitchFamily="18" charset="0"/>
              </a:rPr>
              <a:t>vérifier – </a:t>
            </a:r>
            <a:r>
              <a:rPr lang="sr-Cyrl-CS" sz="2400" b="0" i="0" dirty="0">
                <a:solidFill>
                  <a:srgbClr val="222222"/>
                </a:solidFill>
                <a:effectLst/>
                <a:latin typeface="Times New Roman" panose="02020603050405020304" pitchFamily="18" charset="0"/>
              </a:rPr>
              <a:t>проверити</a:t>
            </a:r>
          </a:p>
          <a:p>
            <a:pPr algn="just">
              <a:spcAft>
                <a:spcPts val="0"/>
              </a:spcAft>
            </a:pPr>
            <a:r>
              <a:rPr lang="fr-FR" sz="2400" b="0" i="0" dirty="0">
                <a:solidFill>
                  <a:srgbClr val="222222"/>
                </a:solidFill>
                <a:effectLst/>
                <a:latin typeface="Times New Roman" panose="02020603050405020304" pitchFamily="18" charset="0"/>
              </a:rPr>
              <a:t>le registre de réservations – </a:t>
            </a:r>
            <a:r>
              <a:rPr lang="sr-Cyrl-CS" sz="2400" b="0" i="0" dirty="0">
                <a:solidFill>
                  <a:srgbClr val="222222"/>
                </a:solidFill>
                <a:effectLst/>
                <a:latin typeface="Times New Roman" panose="02020603050405020304" pitchFamily="18" charset="0"/>
              </a:rPr>
              <a:t>књига резервација</a:t>
            </a:r>
          </a:p>
        </p:txBody>
      </p:sp>
    </p:spTree>
    <p:extLst>
      <p:ext uri="{BB962C8B-B14F-4D97-AF65-F5344CB8AC3E}">
        <p14:creationId xmlns:p14="http://schemas.microsoft.com/office/powerpoint/2010/main" val="380234963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lika 3" descr="Slika platna, stola, crveno, pokriveno&#10;&#10;Opis se automatski generiš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10"/>
            <a:ext cx="12191979" cy="6857990"/>
          </a:xfrm>
          <a:prstGeom prst="rect">
            <a:avLst/>
          </a:prstGeom>
        </p:spPr>
      </p:pic>
      <p:sp>
        <p:nvSpPr>
          <p:cNvPr id="29" name="Pravougaonik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Pravougaonik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12" name="Okvir za tekst 11">
            <a:extLst>
              <a:ext uri="{FF2B5EF4-FFF2-40B4-BE49-F238E27FC236}">
                <a16:creationId xmlns:a16="http://schemas.microsoft.com/office/drawing/2014/main" id="{384B7E27-27A6-4ADA-A5BF-ECDD0FD2F8D8}"/>
              </a:ext>
            </a:extLst>
          </p:cNvPr>
          <p:cNvSpPr txBox="1"/>
          <p:nvPr/>
        </p:nvSpPr>
        <p:spPr>
          <a:xfrm>
            <a:off x="4554263" y="662609"/>
            <a:ext cx="7202996" cy="2677656"/>
          </a:xfrm>
          <a:prstGeom prst="rect">
            <a:avLst/>
          </a:prstGeom>
          <a:noFill/>
        </p:spPr>
        <p:txBody>
          <a:bodyPr wrap="square">
            <a:spAutoFit/>
          </a:bodyPr>
          <a:lstStyle/>
          <a:p>
            <a:pPr algn="just">
              <a:spcAft>
                <a:spcPts val="0"/>
              </a:spcAft>
            </a:pPr>
            <a:r>
              <a:rPr lang="sr-Latn-RS" sz="2400" b="0" i="0" dirty="0" err="1">
                <a:solidFill>
                  <a:srgbClr val="222222"/>
                </a:solidFill>
                <a:effectLst/>
                <a:latin typeface="Times New Roman" panose="02020603050405020304" pitchFamily="18" charset="0"/>
              </a:rPr>
              <a:t>avoir</a:t>
            </a:r>
            <a:r>
              <a:rPr lang="sr-Latn-RS" sz="2400" b="0" i="0" dirty="0">
                <a:solidFill>
                  <a:srgbClr val="222222"/>
                </a:solidFill>
                <a:effectLst/>
                <a:latin typeface="Times New Roman" panose="02020603050405020304" pitchFamily="18" charset="0"/>
              </a:rPr>
              <a:t> de la </a:t>
            </a:r>
            <a:r>
              <a:rPr lang="sr-Latn-RS" sz="2400" b="0" i="0" dirty="0" err="1">
                <a:solidFill>
                  <a:srgbClr val="222222"/>
                </a:solidFill>
                <a:effectLst/>
                <a:latin typeface="Times New Roman" panose="02020603050405020304" pitchFamily="18" charset="0"/>
              </a:rPr>
              <a:t>chance</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имати среће</a:t>
            </a:r>
          </a:p>
          <a:p>
            <a:pPr algn="just">
              <a:spcAft>
                <a:spcPts val="0"/>
              </a:spcAft>
            </a:pPr>
            <a:r>
              <a:rPr lang="sr-Latn-RS" sz="2400" b="0" i="0" dirty="0">
                <a:solidFill>
                  <a:srgbClr val="222222"/>
                </a:solidFill>
                <a:effectLst/>
                <a:latin typeface="Times New Roman" panose="02020603050405020304" pitchFamily="18" charset="0"/>
              </a:rPr>
              <a:t>être </a:t>
            </a:r>
            <a:r>
              <a:rPr lang="sr-Latn-RS" sz="2400" b="0" i="0" dirty="0" err="1">
                <a:solidFill>
                  <a:srgbClr val="222222"/>
                </a:solidFill>
                <a:effectLst/>
                <a:latin typeface="Times New Roman" panose="02020603050405020304" pitchFamily="18" charset="0"/>
              </a:rPr>
              <a:t>obligé</a:t>
            </a:r>
            <a:r>
              <a:rPr lang="sr-Latn-RS" sz="2400" b="0" i="0" dirty="0">
                <a:solidFill>
                  <a:srgbClr val="222222"/>
                </a:solidFill>
                <a:effectLst/>
                <a:latin typeface="Times New Roman" panose="02020603050405020304" pitchFamily="18" charset="0"/>
              </a:rPr>
              <a:t> de – </a:t>
            </a:r>
            <a:r>
              <a:rPr lang="sr-Cyrl-CS" sz="2400" b="0" i="0" dirty="0">
                <a:solidFill>
                  <a:srgbClr val="222222"/>
                </a:solidFill>
                <a:effectLst/>
                <a:latin typeface="Times New Roman" panose="02020603050405020304" pitchFamily="18" charset="0"/>
              </a:rPr>
              <a:t>морати</a:t>
            </a:r>
          </a:p>
          <a:p>
            <a:pPr algn="just">
              <a:spcAft>
                <a:spcPts val="0"/>
              </a:spcAft>
            </a:pPr>
            <a:r>
              <a:rPr lang="sr-Latn-RS" sz="2400" b="0" i="0" dirty="0" err="1">
                <a:solidFill>
                  <a:srgbClr val="222222"/>
                </a:solidFill>
                <a:effectLst/>
                <a:latin typeface="Times New Roman" panose="02020603050405020304" pitchFamily="18" charset="0"/>
              </a:rPr>
              <a:t>partager</a:t>
            </a:r>
            <a:r>
              <a:rPr lang="sr-Latn-RS" sz="2400" b="0" i="0" dirty="0">
                <a:solidFill>
                  <a:srgbClr val="222222"/>
                </a:solidFill>
                <a:effectLst/>
                <a:latin typeface="Times New Roman" panose="02020603050405020304" pitchFamily="18" charset="0"/>
              </a:rPr>
              <a:t> (une </a:t>
            </a:r>
            <a:r>
              <a:rPr lang="sr-Latn-RS" sz="2400" b="0" i="0" dirty="0" err="1">
                <a:solidFill>
                  <a:srgbClr val="222222"/>
                </a:solidFill>
                <a:effectLst/>
                <a:latin typeface="Times New Roman" panose="02020603050405020304" pitchFamily="18" charset="0"/>
              </a:rPr>
              <a:t>chambre</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делити</a:t>
            </a:r>
          </a:p>
          <a:p>
            <a:pPr algn="just">
              <a:spcAft>
                <a:spcPts val="0"/>
              </a:spcAft>
            </a:pPr>
            <a:r>
              <a:rPr lang="sr-Latn-RS" sz="2400" b="0" i="0" dirty="0" err="1">
                <a:solidFill>
                  <a:srgbClr val="222222"/>
                </a:solidFill>
                <a:effectLst/>
                <a:latin typeface="Times New Roman" panose="02020603050405020304" pitchFamily="18" charset="0"/>
              </a:rPr>
              <a:t>le</a:t>
            </a:r>
            <a:r>
              <a:rPr lang="sr-Latn-RS" sz="2400" b="0" i="0" dirty="0">
                <a:solidFill>
                  <a:srgbClr val="222222"/>
                </a:solidFill>
                <a:effectLst/>
                <a:latin typeface="Times New Roman" panose="02020603050405020304" pitchFamily="18" charset="0"/>
              </a:rPr>
              <a:t> </a:t>
            </a:r>
            <a:r>
              <a:rPr lang="sr-Latn-RS" sz="2400" b="0" i="0" dirty="0" err="1">
                <a:solidFill>
                  <a:srgbClr val="222222"/>
                </a:solidFill>
                <a:effectLst/>
                <a:latin typeface="Times New Roman" panose="02020603050405020304" pitchFamily="18" charset="0"/>
              </a:rPr>
              <a:t>chauffeur</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возач, ложач</a:t>
            </a:r>
          </a:p>
          <a:p>
            <a:pPr algn="just">
              <a:spcAft>
                <a:spcPts val="0"/>
              </a:spcAft>
            </a:pPr>
            <a:r>
              <a:rPr lang="sr-Latn-RS" sz="2400" b="0" i="0" dirty="0" err="1">
                <a:solidFill>
                  <a:srgbClr val="222222"/>
                </a:solidFill>
                <a:effectLst/>
                <a:latin typeface="Times New Roman" panose="02020603050405020304" pitchFamily="18" charset="0"/>
              </a:rPr>
              <a:t>ça</a:t>
            </a:r>
            <a:r>
              <a:rPr lang="sr-Latn-RS" sz="2400" b="0" i="0" dirty="0">
                <a:solidFill>
                  <a:srgbClr val="222222"/>
                </a:solidFill>
                <a:effectLst/>
                <a:latin typeface="Times New Roman" panose="02020603050405020304" pitchFamily="18" charset="0"/>
              </a:rPr>
              <a:t> ne </a:t>
            </a:r>
            <a:r>
              <a:rPr lang="sr-Latn-RS" sz="2400" b="0" i="0" dirty="0" err="1">
                <a:solidFill>
                  <a:srgbClr val="222222"/>
                </a:solidFill>
                <a:effectLst/>
                <a:latin typeface="Times New Roman" panose="02020603050405020304" pitchFamily="18" charset="0"/>
              </a:rPr>
              <a:t>fait</a:t>
            </a:r>
            <a:r>
              <a:rPr lang="sr-Latn-RS" sz="2400" b="0" i="0" dirty="0">
                <a:solidFill>
                  <a:srgbClr val="222222"/>
                </a:solidFill>
                <a:effectLst/>
                <a:latin typeface="Times New Roman" panose="02020603050405020304" pitchFamily="18" charset="0"/>
              </a:rPr>
              <a:t> </a:t>
            </a:r>
            <a:r>
              <a:rPr lang="sr-Latn-RS" sz="2400" b="0" i="0" dirty="0" err="1">
                <a:solidFill>
                  <a:srgbClr val="222222"/>
                </a:solidFill>
                <a:effectLst/>
                <a:latin typeface="Times New Roman" panose="02020603050405020304" pitchFamily="18" charset="0"/>
              </a:rPr>
              <a:t>rien</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не мари</a:t>
            </a:r>
          </a:p>
          <a:p>
            <a:pPr algn="just">
              <a:spcAft>
                <a:spcPts val="0"/>
              </a:spcAft>
            </a:pPr>
            <a:r>
              <a:rPr lang="sr-Latn-RS" sz="2400" b="0" i="0" dirty="0" err="1">
                <a:solidFill>
                  <a:srgbClr val="222222"/>
                </a:solidFill>
                <a:effectLst/>
                <a:latin typeface="Times New Roman" panose="02020603050405020304" pitchFamily="18" charset="0"/>
              </a:rPr>
              <a:t>le</a:t>
            </a:r>
            <a:r>
              <a:rPr lang="sr-Latn-RS" sz="2400" b="0" i="0" dirty="0">
                <a:solidFill>
                  <a:srgbClr val="222222"/>
                </a:solidFill>
                <a:effectLst/>
                <a:latin typeface="Times New Roman" panose="02020603050405020304" pitchFamily="18" charset="0"/>
              </a:rPr>
              <a:t> </a:t>
            </a:r>
            <a:r>
              <a:rPr lang="sr-Latn-RS" sz="2400" b="0" i="0" dirty="0" err="1">
                <a:solidFill>
                  <a:srgbClr val="222222"/>
                </a:solidFill>
                <a:effectLst/>
                <a:latin typeface="Times New Roman" panose="02020603050405020304" pitchFamily="18" charset="0"/>
              </a:rPr>
              <a:t>client</a:t>
            </a:r>
            <a:r>
              <a:rPr lang="sr-Latn-RS" sz="2400" b="0" i="0" dirty="0">
                <a:solidFill>
                  <a:srgbClr val="222222"/>
                </a:solidFill>
                <a:effectLst/>
                <a:latin typeface="Times New Roman" panose="02020603050405020304" pitchFamily="18" charset="0"/>
              </a:rPr>
              <a:t>, la </a:t>
            </a:r>
            <a:r>
              <a:rPr lang="sr-Latn-RS" sz="2400" b="0" i="0" dirty="0" err="1">
                <a:solidFill>
                  <a:srgbClr val="222222"/>
                </a:solidFill>
                <a:effectLst/>
                <a:latin typeface="Times New Roman" panose="02020603050405020304" pitchFamily="18" charset="0"/>
              </a:rPr>
              <a:t>cliente</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гост, странка, муштерија</a:t>
            </a:r>
          </a:p>
          <a:p>
            <a:pPr algn="just">
              <a:spcAft>
                <a:spcPts val="0"/>
              </a:spcAft>
            </a:pPr>
            <a:r>
              <a:rPr lang="sr-Latn-RS" sz="2400" b="0" i="0" dirty="0" err="1">
                <a:solidFill>
                  <a:srgbClr val="222222"/>
                </a:solidFill>
                <a:effectLst/>
                <a:latin typeface="Times New Roman" panose="02020603050405020304" pitchFamily="18" charset="0"/>
              </a:rPr>
              <a:t>d’un</a:t>
            </a:r>
            <a:r>
              <a:rPr lang="sr-Latn-RS" sz="2400" b="0" i="0" dirty="0">
                <a:solidFill>
                  <a:srgbClr val="222222"/>
                </a:solidFill>
                <a:effectLst/>
                <a:latin typeface="Times New Roman" panose="02020603050405020304" pitchFamily="18" charset="0"/>
              </a:rPr>
              <a:t> moment à </a:t>
            </a:r>
            <a:r>
              <a:rPr lang="sr-Latn-RS" sz="2400" b="0" i="0" dirty="0" err="1">
                <a:solidFill>
                  <a:srgbClr val="222222"/>
                </a:solidFill>
                <a:effectLst/>
                <a:latin typeface="Times New Roman" panose="02020603050405020304" pitchFamily="18" charset="0"/>
              </a:rPr>
              <a:t>l’autre</a:t>
            </a:r>
            <a:r>
              <a:rPr lang="sr-Latn-RS" sz="2400" b="0" i="0" dirty="0">
                <a:solidFill>
                  <a:srgbClr val="222222"/>
                </a:solidFill>
                <a:effectLst/>
                <a:latin typeface="Times New Roman" panose="02020603050405020304" pitchFamily="18" charset="0"/>
              </a:rPr>
              <a:t> – </a:t>
            </a:r>
            <a:r>
              <a:rPr lang="sr-Cyrl-CS" sz="2400" b="0" i="0" dirty="0">
                <a:solidFill>
                  <a:srgbClr val="222222"/>
                </a:solidFill>
                <a:effectLst/>
                <a:latin typeface="Times New Roman" panose="02020603050405020304" pitchFamily="18" charset="0"/>
              </a:rPr>
              <a:t>сваког часа</a:t>
            </a:r>
          </a:p>
        </p:txBody>
      </p:sp>
    </p:spTree>
    <p:extLst>
      <p:ext uri="{BB962C8B-B14F-4D97-AF65-F5344CB8AC3E}">
        <p14:creationId xmlns:p14="http://schemas.microsoft.com/office/powerpoint/2010/main" val="262159821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lika 3" descr="Slika platna, stola, crveno, pokriveno&#10;&#10;Opis se automatski generiš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10"/>
            <a:ext cx="12191979" cy="6857990"/>
          </a:xfrm>
          <a:prstGeom prst="rect">
            <a:avLst/>
          </a:prstGeom>
        </p:spPr>
      </p:pic>
      <p:sp>
        <p:nvSpPr>
          <p:cNvPr id="29" name="Pravougaonik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Pravougaonik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12" name="Okvir za tekst 11">
            <a:extLst>
              <a:ext uri="{FF2B5EF4-FFF2-40B4-BE49-F238E27FC236}">
                <a16:creationId xmlns:a16="http://schemas.microsoft.com/office/drawing/2014/main" id="{384B7E27-27A6-4ADA-A5BF-ECDD0FD2F8D8}"/>
              </a:ext>
            </a:extLst>
          </p:cNvPr>
          <p:cNvSpPr txBox="1"/>
          <p:nvPr/>
        </p:nvSpPr>
        <p:spPr>
          <a:xfrm>
            <a:off x="4673082" y="1567000"/>
            <a:ext cx="7172007" cy="2677656"/>
          </a:xfrm>
          <a:prstGeom prst="rect">
            <a:avLst/>
          </a:prstGeom>
          <a:noFill/>
        </p:spPr>
        <p:txBody>
          <a:bodyPr wrap="square">
            <a:spAutoFit/>
          </a:bodyPr>
          <a:lstStyle/>
          <a:p>
            <a:pPr algn="ctr"/>
            <a:r>
              <a:rPr lang="fr-FR" sz="2400" dirty="0">
                <a:latin typeface="Times New Roman" panose="02020603050405020304" pitchFamily="18" charset="0"/>
                <a:cs typeface="Times New Roman" panose="02020603050405020304" pitchFamily="18" charset="0"/>
              </a:rPr>
              <a:t>Questions :</a:t>
            </a:r>
          </a:p>
          <a:p>
            <a:r>
              <a:rPr lang="fr-FR" sz="2400" dirty="0">
                <a:latin typeface="Times New Roman" panose="02020603050405020304" pitchFamily="18" charset="0"/>
                <a:cs typeface="Times New Roman" panose="02020603050405020304" pitchFamily="18" charset="0"/>
              </a:rPr>
              <a:t>1. Où se passe la scène ?</a:t>
            </a:r>
          </a:p>
          <a:p>
            <a:r>
              <a:rPr lang="fr-FR" sz="2400" dirty="0">
                <a:latin typeface="Times New Roman" panose="02020603050405020304" pitchFamily="18" charset="0"/>
                <a:cs typeface="Times New Roman" panose="02020603050405020304" pitchFamily="18" charset="0"/>
              </a:rPr>
              <a:t>2. Pourquoi ce groupe de touristes ne  peut-il pas poursuivre le voyage ?</a:t>
            </a:r>
          </a:p>
          <a:p>
            <a:r>
              <a:rPr lang="fr-FR" sz="2400" dirty="0">
                <a:latin typeface="Times New Roman" panose="02020603050405020304" pitchFamily="18" charset="0"/>
                <a:cs typeface="Times New Roman" panose="02020603050405020304" pitchFamily="18" charset="0"/>
              </a:rPr>
              <a:t>3. Combien de touristes y a-t-il dans ce groupe ?</a:t>
            </a:r>
          </a:p>
          <a:p>
            <a:r>
              <a:rPr lang="fr-FR" sz="2400" dirty="0">
                <a:latin typeface="Times New Roman" panose="02020603050405020304" pitchFamily="18" charset="0"/>
                <a:cs typeface="Times New Roman" panose="02020603050405020304" pitchFamily="18" charset="0"/>
              </a:rPr>
              <a:t>4. Est-ce que le réceptionniste peut loger ces touristes ?</a:t>
            </a:r>
          </a:p>
          <a:p>
            <a:r>
              <a:rPr lang="fr-FR" sz="2400" dirty="0">
                <a:latin typeface="Times New Roman" panose="02020603050405020304" pitchFamily="18" charset="0"/>
                <a:cs typeface="Times New Roman" panose="02020603050405020304" pitchFamily="18" charset="0"/>
              </a:rPr>
              <a:t>5. Qu’est-ce que le guide sera obligé de faire ?</a:t>
            </a:r>
          </a:p>
        </p:txBody>
      </p:sp>
    </p:spTree>
    <p:extLst>
      <p:ext uri="{BB962C8B-B14F-4D97-AF65-F5344CB8AC3E}">
        <p14:creationId xmlns:p14="http://schemas.microsoft.com/office/powerpoint/2010/main" val="767914198"/>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9007_TF56410444" id="{CE1F9360-FB8E-4127-A07F-A258A98D97DF}" vid="{50FFEE26-8F22-4D22-B5EE-322BC0B189F6}"/>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{4DCC4438-62B3-4A79-AD79-580658609D35}tf56410444_win32</Template>
  <TotalTime>34</TotalTime>
  <Words>356</Words>
  <Application>Microsoft Office PowerPoint</Application>
  <PresentationFormat>Široki ekran</PresentationFormat>
  <Paragraphs>34</Paragraphs>
  <Slides>5</Slides>
  <Notes>0</Notes>
  <HiddenSlides>0</HiddenSlides>
  <MMClips>0</MMClips>
  <ScaleCrop>false</ScaleCrop>
  <HeadingPairs>
    <vt:vector size="6" baseType="variant">
      <vt:variant>
        <vt:lpstr>Korišćeni fontovi</vt:lpstr>
      </vt:variant>
      <vt:variant>
        <vt:i4>6</vt:i4>
      </vt:variant>
      <vt:variant>
        <vt:lpstr>Tema</vt:lpstr>
      </vt:variant>
      <vt:variant>
        <vt:i4>1</vt:i4>
      </vt:variant>
      <vt:variant>
        <vt:lpstr>Naslovi slajdova</vt:lpstr>
      </vt:variant>
      <vt:variant>
        <vt:i4>5</vt:i4>
      </vt:variant>
    </vt:vector>
  </HeadingPairs>
  <TitlesOfParts>
    <vt:vector size="12" baseType="lpstr">
      <vt:lpstr>Arial</vt:lpstr>
      <vt:lpstr>Avenir Next LT Pro</vt:lpstr>
      <vt:lpstr>Avenir Next LT Pro Light</vt:lpstr>
      <vt:lpstr>Calibri</vt:lpstr>
      <vt:lpstr>Garamond</vt:lpstr>
      <vt:lpstr>Times New Roman</vt:lpstr>
      <vt:lpstr>SavonVTI</vt:lpstr>
      <vt:lpstr>PowerPoint prezentacija</vt:lpstr>
      <vt:lpstr>PowerPoint prezentacija</vt:lpstr>
      <vt:lpstr>PowerPoint prezentacija</vt:lpstr>
      <vt:lpstr>PowerPoint prezentacija</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Nenad Milošević</dc:creator>
  <cp:lastModifiedBy>Nenad Milošević</cp:lastModifiedBy>
  <cp:revision>4</cp:revision>
  <dcterms:created xsi:type="dcterms:W3CDTF">2021-05-09T19:13:52Z</dcterms:created>
  <dcterms:modified xsi:type="dcterms:W3CDTF">2021-05-09T23:14:29Z</dcterms:modified>
</cp:coreProperties>
</file>