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664" autoAdjust="0"/>
  </p:normalViewPr>
  <p:slideViewPr>
    <p:cSldViewPr snapToGrid="0">
      <p:cViewPr varScale="1">
        <p:scale>
          <a:sx n="67" d="100"/>
          <a:sy n="67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73510" y="1996226"/>
            <a:ext cx="3494784" cy="843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Dialogue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55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741" t="18554" r="23169" b="25781"/>
          <a:stretch/>
        </p:blipFill>
        <p:spPr>
          <a:xfrm>
            <a:off x="974307" y="628651"/>
            <a:ext cx="8884069" cy="478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93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6544" t="26172" r="38653" b="11524"/>
          <a:stretch/>
        </p:blipFill>
        <p:spPr>
          <a:xfrm>
            <a:off x="2000249" y="291947"/>
            <a:ext cx="7283267" cy="569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9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588" y="257176"/>
            <a:ext cx="7989887" cy="1428750"/>
          </a:xfrm>
        </p:spPr>
        <p:txBody>
          <a:bodyPr>
            <a:noAutofit/>
          </a:bodyPr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4" y="1385888"/>
            <a:ext cx="11272839" cy="5072062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Qu’est-ce que le recruteur a examiné avant de convoquer le candidat?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Quel poste a été offert dans l’offre d’emploi?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Pourquoi le candidat veut-il travailler dans le tourisme? Comment exprime-t-il sa motivation?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Est-ce que c’est un candidat inexpérimenté?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Qu’est-ce qui vous plaît le plus dans le poste proposé?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Qu’est-ce qui vous plaît le moins?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5421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</TotalTime>
  <Words>75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Century Gothic</vt:lpstr>
      <vt:lpstr>Times New Roman</vt:lpstr>
      <vt:lpstr>Wingdings 3</vt:lpstr>
      <vt:lpstr>Slice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</cp:revision>
  <dcterms:created xsi:type="dcterms:W3CDTF">2020-11-30T07:44:54Z</dcterms:created>
  <dcterms:modified xsi:type="dcterms:W3CDTF">2020-11-30T08:22:43Z</dcterms:modified>
</cp:coreProperties>
</file>