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2" r:id="rId9"/>
    <p:sldId id="265" r:id="rId10"/>
    <p:sldId id="26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C159B-8762-ABB0-6AF9-3208844CDF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1CD562-DADE-8C10-2961-063E1B8329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870478-D113-D0D6-7A76-C18EC7809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CE773-4DFF-441F-9F66-07AF9B6945B1}" type="datetimeFigureOut">
              <a:rPr lang="en-GB" smtClean="0"/>
              <a:t>12/05/2025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D8C79D-F5DC-D42F-614B-2DCAD74D8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9BACA0-65E7-B81F-0147-9F24E22D4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8EE52-5771-4805-8DD5-E50D22ACD9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2346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1600F-87FF-54D4-84FF-95E5C998B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C0D8D0-57EE-CB24-2B90-4454A34160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0D3F97-14C0-BD5D-4D39-645B66B73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CE773-4DFF-441F-9F66-07AF9B6945B1}" type="datetimeFigureOut">
              <a:rPr lang="en-GB" smtClean="0"/>
              <a:t>12/05/2025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85FBCF-95F3-7B4E-2394-265648BD6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42DC92-D370-9F0E-1CFB-2849C4A52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8EE52-5771-4805-8DD5-E50D22ACD9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2139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E5F94-103E-45AF-CAE0-5AA9AD3AC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29940A-B9D4-DBE8-2179-3663D9320A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1A398B-DD6A-10C7-EEA0-FE0D61EA3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CE773-4DFF-441F-9F66-07AF9B6945B1}" type="datetimeFigureOut">
              <a:rPr lang="en-GB" smtClean="0"/>
              <a:t>12/05/2025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E4C82C-9CF0-0854-C280-6B7A765B1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D41803-50CE-D950-4EEC-42D6CD30A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8EE52-5771-4805-8DD5-E50D22ACD9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8883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E18C6-2796-F975-AC87-1C3A556E8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97805A-660C-0132-3F72-CB14C307AB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31F2BC-4C39-4A69-78B0-B10B3BD49C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E5E15C-4AA0-CBBB-D8DA-8950DD598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CE773-4DFF-441F-9F66-07AF9B6945B1}" type="datetimeFigureOut">
              <a:rPr lang="en-GB" smtClean="0"/>
              <a:t>12/05/2025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C8E923-BE7C-3AA6-86B8-A680CD107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85C9E3-AE47-BE80-3B9C-BC7EA100E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8EE52-5771-4805-8DD5-E50D22ACD9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9722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A3653-18F7-A85C-E124-C6FE089AB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9EC21B-EE4D-A32F-AE7C-189DE8BB11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08FB7D-B9E2-6A0D-AC5F-C3969A17E8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276448-9E72-3090-A520-18DC95D79F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A1D16C-2BD9-A88F-0B0E-43C1FA5E7A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B7D718-7985-CF1D-6E59-B24D74DC7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CE773-4DFF-441F-9F66-07AF9B6945B1}" type="datetimeFigureOut">
              <a:rPr lang="en-GB" smtClean="0"/>
              <a:t>12/05/2025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E37630B-6C9C-968B-BE0C-7C6D297B6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EEEDC29-A4AF-83F4-95E8-8184D31EC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8EE52-5771-4805-8DD5-E50D22ACD9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7429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2057D-22CD-4FBF-15D2-B79E4732D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779084-545C-02EA-AEFA-71FAD5D7B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CE773-4DFF-441F-9F66-07AF9B6945B1}" type="datetimeFigureOut">
              <a:rPr lang="en-GB" smtClean="0"/>
              <a:t>12/05/2025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8769F0-4EAD-7CB0-B837-AA0A69D3B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D9D6CF-1F9F-D45F-844A-D20E5CF5C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8EE52-5771-4805-8DD5-E50D22ACD9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D6D478-2ABF-8DC5-7DC1-F05EB9179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CE773-4DFF-441F-9F66-07AF9B6945B1}" type="datetimeFigureOut">
              <a:rPr lang="en-GB" smtClean="0"/>
              <a:t>12/05/2025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7B409B-6CC1-0682-E92C-79EAE46D6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6A8A33-B4BF-9C38-215A-3085B0D55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8EE52-5771-4805-8DD5-E50D22ACD9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7092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A0D77-0819-F6E6-817F-B139B1C54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32E9AA-4BF2-6F10-900A-5C33C6B9D4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CB13A9-5172-397F-12FD-078096D6A3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DE9359-1395-F265-6C95-165732A81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CE773-4DFF-441F-9F66-07AF9B6945B1}" type="datetimeFigureOut">
              <a:rPr lang="en-GB" smtClean="0"/>
              <a:t>12/05/2025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3B75EC-42F7-9C61-3270-2DF096842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CEBBD9-3853-1085-C4B8-047B61846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8EE52-5771-4805-8DD5-E50D22ACD9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1442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18EA9-F908-36F4-6A3B-2CCD31C1B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448DA76-9A2B-62EA-6862-24CA993BAA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C06FD2-B5A8-0676-2DE3-EC22F77572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EA4B2C-C43C-33A5-30F6-5503FF742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CE773-4DFF-441F-9F66-07AF9B6945B1}" type="datetimeFigureOut">
              <a:rPr lang="en-GB" smtClean="0"/>
              <a:t>12/05/2025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F4F6F1-843D-E28D-4C89-4E9006268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BF33FC-62F3-334B-F58F-B6B245A0E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8EE52-5771-4805-8DD5-E50D22ACD9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674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77746-2AE7-F19F-CACB-8AE860A5F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F6AB86-EDF6-8229-D610-86330E1A74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647561-5194-AA00-DF76-F465F6EA8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CE773-4DFF-441F-9F66-07AF9B6945B1}" type="datetimeFigureOut">
              <a:rPr lang="en-GB" smtClean="0"/>
              <a:t>12/05/2025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4E50A2-8F04-3AC9-A992-DA3DD078B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5ED41F-4682-1656-BAA3-66312E6AE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8EE52-5771-4805-8DD5-E50D22ACD9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6726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F82A6C4-A841-3D68-96CB-8218717D9F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6546EF-61FA-989A-F7C0-B14EE7852D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8F4015-1D5A-099E-87EA-31BF665DC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CE773-4DFF-441F-9F66-07AF9B6945B1}" type="datetimeFigureOut">
              <a:rPr lang="en-GB" smtClean="0"/>
              <a:t>12/05/2025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9099DC-97D5-971E-11D0-5EB1CA102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412029-C26C-91CC-6535-73CB1C07D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8EE52-5771-4805-8DD5-E50D22ACD9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2004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D171316-3587-AD12-6540-A81DCD3E1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317E81-16D6-C3DB-5147-D761B444F5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A8088E-BB64-C8B5-E7A7-46E2B6F264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BCE773-4DFF-441F-9F66-07AF9B6945B1}" type="datetimeFigureOut">
              <a:rPr lang="en-GB" smtClean="0"/>
              <a:t>12/05/2025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47D1BF-F101-66BF-247D-284422F3F8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DB73E4-508B-AD57-0329-9A04C79351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88EE52-5771-4805-8DD5-E50D22ACD9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9512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scienceforwork.com/blog/you-are-who-you-select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C1012-6547-A9DC-489F-A2077EB029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A7DA8E-D9A0-B57B-D8B1-C0C66D0DBF0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E3D5AD-8E96-F5D5-6CB6-3F82600D1F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322773" y="22110"/>
            <a:ext cx="9577430" cy="68358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9336210-C37D-B913-378A-BB77496E3B01}"/>
              </a:ext>
            </a:extLst>
          </p:cNvPr>
          <p:cNvSpPr txBox="1"/>
          <p:nvPr/>
        </p:nvSpPr>
        <p:spPr>
          <a:xfrm>
            <a:off x="3080551" y="5690586"/>
            <a:ext cx="5713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2800" b="1" dirty="0">
                <a:latin typeface="Verdana" panose="020B0604030504040204" pitchFamily="34" charset="0"/>
                <a:ea typeface="Verdana" panose="020B0604030504040204" pitchFamily="34" charset="0"/>
              </a:rPr>
              <a:t>Votre profil </a:t>
            </a:r>
            <a:r>
              <a:rPr lang="fr-FR" sz="2800" b="1" dirty="0">
                <a:latin typeface="Verdana" panose="020B0604030504040204" pitchFamily="34" charset="0"/>
                <a:ea typeface="Verdana" panose="020B0604030504040204" pitchFamily="34" charset="0"/>
              </a:rPr>
              <a:t>nous intéresse!</a:t>
            </a:r>
            <a:endParaRPr lang="en-GB" sz="28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75772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57621E5-406B-1B70-7FBF-48FBBD9288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547" y="0"/>
            <a:ext cx="67989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447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3C873FD-213A-608C-B7BA-EBCB8BC04F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731" y="175931"/>
            <a:ext cx="11645245" cy="16740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E6A60E2-E970-C398-DAB6-64A1E1FAEF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731" y="1849934"/>
            <a:ext cx="11645244" cy="4808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623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8DD377-DDF6-AA04-FF53-29448FEC8F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5119" y="0"/>
            <a:ext cx="68817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774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F159C9-99D3-06FA-7079-9D2A52C977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1049910"/>
            <a:ext cx="12096750" cy="18696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281BE83-967B-CB3D-236A-2962D0E7BE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3429001"/>
            <a:ext cx="12192000" cy="1704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1193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3CC6A4-F11C-3FAE-6C44-CEAC676892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1846"/>
            <a:ext cx="12192000" cy="4554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3663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134F811-50B5-771E-97D0-D837A15EF8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5351" y="0"/>
            <a:ext cx="46412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1344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2E648AD-B168-753F-A03B-60CBBC5562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8314"/>
            <a:ext cx="12192000" cy="3413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4404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AE45A-EC21-7332-93EA-40E7614C3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925" y="365126"/>
            <a:ext cx="10429875" cy="596899"/>
          </a:xfrm>
        </p:spPr>
        <p:txBody>
          <a:bodyPr>
            <a:normAutofit/>
          </a:bodyPr>
          <a:lstStyle/>
          <a:p>
            <a:r>
              <a:rPr lang="fr-FR" sz="2800" b="1" dirty="0">
                <a:latin typeface="Verdana" panose="020B0604030504040204" pitchFamily="34" charset="0"/>
                <a:ea typeface="Verdana" panose="020B0604030504040204" pitchFamily="34" charset="0"/>
              </a:rPr>
              <a:t>          savoir                                 connaître</a:t>
            </a:r>
            <a:endParaRPr lang="en-GB" sz="28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A773AA-AA0B-8509-F2FF-0D7C8806CA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23924" y="1143000"/>
            <a:ext cx="5095875" cy="5033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b="1" dirty="0">
                <a:latin typeface="Verdana" panose="020B0604030504040204" pitchFamily="34" charset="0"/>
                <a:ea typeface="Verdana" panose="020B0604030504040204" pitchFamily="34" charset="0"/>
              </a:rPr>
              <a:t>Je sais</a:t>
            </a:r>
          </a:p>
          <a:p>
            <a:pPr marL="0" indent="0">
              <a:buNone/>
            </a:pPr>
            <a:r>
              <a:rPr lang="fr-FR" b="1" dirty="0">
                <a:latin typeface="Verdana" panose="020B0604030504040204" pitchFamily="34" charset="0"/>
                <a:ea typeface="Verdana" panose="020B0604030504040204" pitchFamily="34" charset="0"/>
              </a:rPr>
              <a:t>Tu sais</a:t>
            </a:r>
          </a:p>
          <a:p>
            <a:pPr marL="0" indent="0">
              <a:buNone/>
            </a:pPr>
            <a:r>
              <a:rPr lang="fr-FR" b="1" dirty="0">
                <a:latin typeface="Verdana" panose="020B0604030504040204" pitchFamily="34" charset="0"/>
                <a:ea typeface="Verdana" panose="020B0604030504040204" pitchFamily="34" charset="0"/>
              </a:rPr>
              <a:t>Il sait</a:t>
            </a:r>
          </a:p>
          <a:p>
            <a:pPr marL="0" indent="0">
              <a:buNone/>
            </a:pPr>
            <a:r>
              <a:rPr lang="fr-FR" b="1" dirty="0">
                <a:latin typeface="Verdana" panose="020B0604030504040204" pitchFamily="34" charset="0"/>
                <a:ea typeface="Verdana" panose="020B0604030504040204" pitchFamily="34" charset="0"/>
              </a:rPr>
              <a:t>Nous savons</a:t>
            </a:r>
          </a:p>
          <a:p>
            <a:pPr marL="0" indent="0">
              <a:buNone/>
            </a:pPr>
            <a:r>
              <a:rPr lang="fr-FR" b="1" dirty="0">
                <a:latin typeface="Verdana" panose="020B0604030504040204" pitchFamily="34" charset="0"/>
                <a:ea typeface="Verdana" panose="020B0604030504040204" pitchFamily="34" charset="0"/>
              </a:rPr>
              <a:t>Vous savez</a:t>
            </a:r>
          </a:p>
          <a:p>
            <a:pPr marL="0" indent="0">
              <a:buNone/>
            </a:pPr>
            <a:r>
              <a:rPr lang="fr-FR" b="1" dirty="0">
                <a:latin typeface="Verdana" panose="020B0604030504040204" pitchFamily="34" charset="0"/>
                <a:ea typeface="Verdana" panose="020B0604030504040204" pitchFamily="34" charset="0"/>
              </a:rPr>
              <a:t>Ils savent</a:t>
            </a:r>
          </a:p>
          <a:p>
            <a:pPr marL="0" indent="0">
              <a:buNone/>
            </a:pPr>
            <a:endParaRPr lang="fr-FR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fr-FR" sz="1800" b="1" dirty="0">
                <a:latin typeface="Verdana" panose="020B0604030504040204" pitchFamily="34" charset="0"/>
                <a:ea typeface="Verdana" panose="020B0604030504040204" pitchFamily="34" charset="0"/>
              </a:rPr>
              <a:t>savoir </a:t>
            </a:r>
            <a:r>
              <a:rPr lang="fr-FR" sz="1800" dirty="0">
                <a:latin typeface="Verdana" panose="020B0604030504040204" pitchFamily="34" charset="0"/>
                <a:ea typeface="Verdana" panose="020B0604030504040204" pitchFamily="34" charset="0"/>
              </a:rPr>
              <a:t>+ verbe/mot interrogatif</a:t>
            </a:r>
          </a:p>
          <a:p>
            <a:pPr marL="0" indent="0">
              <a:buNone/>
            </a:pPr>
            <a:r>
              <a:rPr lang="fr-FR" sz="1800" dirty="0">
                <a:latin typeface="Verdana" panose="020B0604030504040204" pitchFamily="34" charset="0"/>
                <a:ea typeface="Verdana" panose="020B0604030504040204" pitchFamily="34" charset="0"/>
              </a:rPr>
              <a:t>Je sais négocier.</a:t>
            </a:r>
          </a:p>
          <a:p>
            <a:pPr marL="0" indent="0">
              <a:buNone/>
            </a:pPr>
            <a:r>
              <a:rPr lang="fr-FR" sz="1800" dirty="0">
                <a:latin typeface="Verdana" panose="020B0604030504040204" pitchFamily="34" charset="0"/>
                <a:ea typeface="Verdana" panose="020B0604030504040204" pitchFamily="34" charset="0"/>
              </a:rPr>
              <a:t>Je sais comment elle s’appelle.</a:t>
            </a:r>
            <a:endParaRPr lang="en-GB" sz="18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55EAA9-306F-8A1C-D8A5-BB073B447D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2" y="1143000"/>
            <a:ext cx="5181597" cy="5033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b="1" dirty="0">
                <a:latin typeface="Verdana" panose="020B0604030504040204" pitchFamily="34" charset="0"/>
                <a:ea typeface="Verdana" panose="020B0604030504040204" pitchFamily="34" charset="0"/>
              </a:rPr>
              <a:t>Je connais</a:t>
            </a:r>
          </a:p>
          <a:p>
            <a:pPr marL="0" indent="0">
              <a:buNone/>
            </a:pPr>
            <a:r>
              <a:rPr lang="fr-FR" b="1" dirty="0">
                <a:latin typeface="Verdana" panose="020B0604030504040204" pitchFamily="34" charset="0"/>
                <a:ea typeface="Verdana" panose="020B0604030504040204" pitchFamily="34" charset="0"/>
              </a:rPr>
              <a:t>Tu connais</a:t>
            </a:r>
          </a:p>
          <a:p>
            <a:pPr marL="0" indent="0">
              <a:buNone/>
            </a:pPr>
            <a:r>
              <a:rPr lang="fr-FR" b="1" dirty="0">
                <a:latin typeface="Verdana" panose="020B0604030504040204" pitchFamily="34" charset="0"/>
                <a:ea typeface="Verdana" panose="020B0604030504040204" pitchFamily="34" charset="0"/>
              </a:rPr>
              <a:t>Il connaît</a:t>
            </a:r>
          </a:p>
          <a:p>
            <a:pPr marL="0" indent="0">
              <a:buNone/>
            </a:pPr>
            <a:r>
              <a:rPr lang="fr-FR" b="1" dirty="0">
                <a:latin typeface="Verdana" panose="020B0604030504040204" pitchFamily="34" charset="0"/>
                <a:ea typeface="Verdana" panose="020B0604030504040204" pitchFamily="34" charset="0"/>
              </a:rPr>
              <a:t>Nous connaissons</a:t>
            </a:r>
          </a:p>
          <a:p>
            <a:pPr marL="0" indent="0">
              <a:buNone/>
            </a:pPr>
            <a:r>
              <a:rPr lang="fr-FR" b="1" dirty="0">
                <a:latin typeface="Verdana" panose="020B0604030504040204" pitchFamily="34" charset="0"/>
                <a:ea typeface="Verdana" panose="020B0604030504040204" pitchFamily="34" charset="0"/>
              </a:rPr>
              <a:t>Vous connaissez</a:t>
            </a:r>
          </a:p>
          <a:p>
            <a:pPr marL="0" indent="0">
              <a:buNone/>
            </a:pPr>
            <a:r>
              <a:rPr lang="fr-FR" b="1" dirty="0">
                <a:latin typeface="Verdana" panose="020B0604030504040204" pitchFamily="34" charset="0"/>
                <a:ea typeface="Verdana" panose="020B0604030504040204" pitchFamily="34" charset="0"/>
              </a:rPr>
              <a:t>Ils connaissent</a:t>
            </a:r>
          </a:p>
          <a:p>
            <a:pPr marL="0" indent="0">
              <a:buNone/>
            </a:pPr>
            <a:endParaRPr lang="fr-FR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fr-FR" sz="1800" b="1" dirty="0">
                <a:latin typeface="Verdana" panose="020B0604030504040204" pitchFamily="34" charset="0"/>
                <a:ea typeface="Verdana" panose="020B0604030504040204" pitchFamily="34" charset="0"/>
              </a:rPr>
              <a:t>connaître </a:t>
            </a:r>
            <a:r>
              <a:rPr lang="fr-FR" sz="1800" dirty="0">
                <a:latin typeface="Verdana" panose="020B0604030504040204" pitchFamily="34" charset="0"/>
                <a:ea typeface="Verdana" panose="020B0604030504040204" pitchFamily="34" charset="0"/>
              </a:rPr>
              <a:t>+ nom</a:t>
            </a:r>
          </a:p>
          <a:p>
            <a:pPr marL="0" indent="0">
              <a:buNone/>
            </a:pPr>
            <a:r>
              <a:rPr lang="fr-FR" sz="1800" dirty="0">
                <a:latin typeface="Verdana" panose="020B0604030504040204" pitchFamily="34" charset="0"/>
                <a:ea typeface="Verdana" panose="020B0604030504040204" pitchFamily="34" charset="0"/>
              </a:rPr>
              <a:t>Je connais cette entreprise.</a:t>
            </a:r>
          </a:p>
          <a:p>
            <a:pPr marL="0" indent="0">
              <a:buNone/>
            </a:pPr>
            <a:r>
              <a:rPr lang="fr-FR" sz="1800" dirty="0">
                <a:latin typeface="Verdana" panose="020B0604030504040204" pitchFamily="34" charset="0"/>
                <a:ea typeface="Verdana" panose="020B0604030504040204" pitchFamily="34" charset="0"/>
              </a:rPr>
              <a:t>Je connais la Chine.</a:t>
            </a:r>
          </a:p>
          <a:p>
            <a:pPr marL="0" indent="0">
              <a:buNone/>
            </a:pPr>
            <a:r>
              <a:rPr lang="fr-FR" sz="1800" dirty="0">
                <a:latin typeface="Verdana" panose="020B0604030504040204" pitchFamily="34" charset="0"/>
                <a:ea typeface="Verdana" panose="020B0604030504040204" pitchFamily="34" charset="0"/>
              </a:rPr>
              <a:t>Je connais Mme Fabre.</a:t>
            </a:r>
          </a:p>
          <a:p>
            <a:pPr marL="0" indent="0">
              <a:buNone/>
            </a:pPr>
            <a:endParaRPr lang="en-GB" sz="18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94915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5C9B60-1471-2CF0-AB47-BEC549E083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401" y="0"/>
            <a:ext cx="95251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2908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66</Words>
  <Application>Microsoft Office PowerPoint</Application>
  <PresentationFormat>Widescreen</PresentationFormat>
  <Paragraphs>23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 savoir                                 connaître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Jelena Milosevic</dc:creator>
  <cp:lastModifiedBy>Jelena Milosevic</cp:lastModifiedBy>
  <cp:revision>2</cp:revision>
  <dcterms:created xsi:type="dcterms:W3CDTF">2025-05-11T22:05:13Z</dcterms:created>
  <dcterms:modified xsi:type="dcterms:W3CDTF">2025-05-11T22:14:08Z</dcterms:modified>
</cp:coreProperties>
</file>