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B2AA8-E0B2-F875-3236-736721A8B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5A65E-33E0-4215-2649-11284E171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D2DC2-46ED-66B4-40D8-742D8EFC0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D0632-1244-FA5D-A960-F429DC07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A833F-3879-77ED-297B-718615F5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25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CF2A-A986-DD42-283B-EAEEC4AF4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32955-4952-22C6-A3DB-19219C6F0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6E1AC-7AC5-70E2-E72B-5C1724F1B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59581-B099-6F75-2764-627A5F2D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FB37C-16C1-7CBD-C22C-3951AEC1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A5935-3A6C-79D1-02EE-F9243D3C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F752-95F3-0E4A-B592-84DAD9D4D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E9836-AB0C-A66F-7DC5-8D9564F4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E1192-ECA5-95DB-7C85-463A8A8A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1BB80-9340-8BAC-F412-1D88AF95A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55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9EDC-A169-47AE-CCA3-A65B3976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06BA0-5207-F977-AED4-7A23BEC26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9656E-45D3-4A9C-FD3A-079DC6B5A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8CC83-19E8-2195-9685-4D692416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A7FE9-FF81-F1AF-0834-F4374EBD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9A89D-AD01-FC7C-DCAD-6F7E63BE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21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2BAE-3129-3889-C33D-3E7490F3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A4FCC-9EA4-DB94-5D73-C00E49830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D1485-29C6-BBA5-0BCF-A64F4B8B3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F0358D-7A9C-90B2-61D5-3E9EECF685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68C1A-A8A1-AE77-62AB-31FB47C6B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30301-D69E-AFE3-56E9-B573B041D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DBEA51-A57E-6832-86B9-4BA62CB6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F135B7-9702-81B3-7F3E-032C4B3EC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90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D15D-A324-7B79-35CC-4EE75E14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907C1-0712-0D42-E059-C8CCEF5B9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FE1818-5A0D-653A-23EF-D40715C5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DC2D1D-F96B-0AAC-3D85-1ABF3BBC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3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EDA2D-4C7F-79F9-DBF1-6121BC05F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9170E-3AB9-74AE-9D65-1F726DCC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3E921-2F94-40C5-9A25-5EB64EEB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69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3F890-EC90-45AC-960B-46180F35D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D97D3-EC29-3867-2565-EA6EB8152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2EE8E-C94C-F165-913E-6B47184E1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9E69-3271-185B-3D24-D22FFB403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97AF6-BA21-4205-7B57-3EDA7788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C94E6-830B-6E14-5A12-9E0B8DDA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72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7F1A-58A1-E82A-214D-7098DD04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FF32A3-18A3-329C-A1DB-22498AD95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4F1B1-78DB-AA17-2D3D-FF6590902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1DDA7-6F57-5CD2-9DDA-77BC90D6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87AA7-12D6-0A36-E52C-412C0049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52BE3-F8CE-5550-84B6-BB38D3BD7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5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AB47-B002-DE0F-5BD6-427FDFAEB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9397A8-C58F-6841-24CE-D44BED04E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6F6DA-B8A5-C27D-AA23-21376D4F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DB16F-CFE9-2A1B-7EAE-8DD5E360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6E85A-5308-C775-6031-70AC8516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03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9CAAE-5700-59D3-E068-38F7B232B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D24C5-EE4D-3C00-6978-6A4A8D1DB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0A02D-9149-EF50-834B-A6F0C719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BD3EB-B687-C7F8-43EF-B57A6697C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4087F-89A4-6FDA-6C0C-E5D1E485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8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1658E8-0837-FA18-38C7-2C30FF230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CC9CF-F9F4-2498-A0BA-F39331B21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9DEB2-C507-B393-552C-CB7C17E91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5CAB9-0800-444E-9F5C-976536094F4B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64C1D-B835-2349-489B-AB9F7ED8E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ACD05-5A48-5974-D4E3-E18697FD1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EDEAF-E4A4-4088-9931-AFBAD169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8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curriculum?page=1&amp;path=_topics&amp;sort=curate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939AE-CC73-845E-3353-86F9732CE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9899" y="0"/>
            <a:ext cx="10747899" cy="35099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93DEC-EE52-488E-7658-985287553D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E0BA2B-AEB4-CD68-C71C-C3A4917DE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69027" y="250887"/>
            <a:ext cx="8798973" cy="63562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F7786C-C90C-40FC-A75F-B8BF5127B358}"/>
              </a:ext>
            </a:extLst>
          </p:cNvPr>
          <p:cNvSpPr txBox="1"/>
          <p:nvPr/>
        </p:nvSpPr>
        <p:spPr>
          <a:xfrm>
            <a:off x="48688" y="235074"/>
            <a:ext cx="5208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Comment ré</a:t>
            </a:r>
            <a:r>
              <a:rPr lang="sr-Latn-RS" sz="2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diger un CV</a:t>
            </a:r>
            <a:r>
              <a:rPr lang="fr-FR" sz="2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en-GB" sz="2800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2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9877D-1786-D2E4-920A-8CD1B9E8D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291" y="0"/>
            <a:ext cx="5421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5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91B00-30F0-1716-79A2-F583D058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29875" cy="549275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Retenez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7B802-A90E-F1CC-A52E-BDC994EC0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88" y="914400"/>
            <a:ext cx="10631771" cy="5943599"/>
          </a:xfrm>
        </p:spPr>
      </p:pic>
    </p:spTree>
    <p:extLst>
      <p:ext uri="{BB962C8B-B14F-4D97-AF65-F5344CB8AC3E}">
        <p14:creationId xmlns:p14="http://schemas.microsoft.com/office/powerpoint/2010/main" val="390386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CF578-98BB-3FAB-596A-EDDFB34E1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7985"/>
            <a:ext cx="12192000" cy="31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0819C-6533-3C4D-55B8-61FC7D8F6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051" y="0"/>
            <a:ext cx="623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9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3A3D9-10EE-1063-751F-7687692BD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288"/>
            <a:ext cx="12192000" cy="52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7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607CA-3E31-22B8-8D6C-7DD14D0A0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613"/>
            <a:ext cx="12192000" cy="517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4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220248-7413-07B9-037B-4018BC9F6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1660"/>
            <a:ext cx="12192000" cy="29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4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EF5A5C-3680-E6DC-6C7C-6852BCB8F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82" y="0"/>
            <a:ext cx="7914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40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Retenez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2</cp:revision>
  <dcterms:created xsi:type="dcterms:W3CDTF">2025-05-11T20:38:19Z</dcterms:created>
  <dcterms:modified xsi:type="dcterms:W3CDTF">2025-05-11T21:06:22Z</dcterms:modified>
</cp:coreProperties>
</file>