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3" r:id="rId7"/>
    <p:sldId id="264" r:id="rId8"/>
    <p:sldId id="261" r:id="rId9"/>
    <p:sldId id="265" r:id="rId10"/>
    <p:sldId id="262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83160-C118-4AD3-19DF-35E57305A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14298C-2902-B071-B652-F8BA3BEDE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33668-132C-F205-A70F-A5B217763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18C35-1714-7FA6-33CC-EB7C6C92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66839-8506-EE47-55A6-B1C47825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01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183BA-4B16-16DD-10A6-D26295988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B76CF-D078-71C8-02AA-41DF96BD2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F052B-1ABB-D8BD-4554-CC9267277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712B0-0C1B-6A16-9A18-615C1EE74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825CB-C5D4-6B78-8E3E-63907CF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964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B99E-0F6B-2CBD-70EE-0E1DE1369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C18C7-604A-D6DD-35F5-BE17B2BB1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8415A-29FB-1E7E-E8AB-F1A32D94C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5C4AA-2D31-F0FD-7F87-1C138AD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45308-19CA-DC44-520E-5DAC17E37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352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55D73-1167-F1B1-DD4A-D12A5EE36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86B8F-B68A-DA55-EE3C-E26A2D47DE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64117-07F4-2FC4-76F9-EB59DE395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A4EA0-D5C3-9C79-41BC-72581E387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CB152-A273-B438-63EE-86C6215C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D734E-48E8-8EC8-84B8-7302877A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398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9B4B-CFA7-BF2E-0867-7D3AF1FB3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8A2B5-0C17-6D54-0020-C8F2EA817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B5762-5F10-B07C-6549-E8F69C1CE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16D65E-123B-290C-AEAC-024DEDF2E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67A186-2BCC-701E-5DB5-B25D90E5E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FAE8D5-F811-F486-EA57-E9D0D1A43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F1736F-C529-2F03-F70F-837CE7D3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12BCF-CFF5-75DC-224E-EFAD7FCC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46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F6D18-3D8A-19A1-CB32-381379A3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22516F-9FD9-3AD7-A7DC-3F999D4F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5185D8-1C94-91AB-9BC4-11C55129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0A3D97-E024-6FEC-B7DA-561295850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86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71679-E460-04A4-8DBD-E2D23000B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1713B-47AF-0787-4D68-6D6E480A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F6DEB-B7D7-6147-EEA4-2A64D86D5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689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76D0-2D20-8733-1553-7ABA7E43F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8EAFE-E149-F51F-FE74-6E2B4C07E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83970-57D8-2D08-79F6-AD4573E3C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908135-AAFE-8E4B-3B9D-D91372BB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FE34D-BFC2-86A9-9EAE-3CC047B4E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ADA28-56E3-27D9-F209-B9A40FDE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08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2B3C0-520E-22BB-DD72-4BCCF421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317E66-7D67-7A62-7638-FA41D45C43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EB4A9-E50F-1B5A-253E-931DA9F27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B6EDC-6DA7-113D-D14E-FC7991F7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8DA43-A390-81E2-5119-992645FE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F7A6B-5D78-4E97-86A2-1370B31F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41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F3428-C571-1864-C56E-C6F6BC65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36EBA1-10EC-EE9F-AC61-88C875B2B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71EB-2BD8-D73A-4693-9334D2CC5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70BFB-0EC4-EEEE-93E4-EE1814C0A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55A83-E626-A634-C42A-2292C025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106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6D1EF1-9DC7-1FB9-9F50-7A74D3FC2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C5BF0-F0AF-840B-719D-FC54AAA1F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C985D-8AC1-CE84-B5E4-95425341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DE35B-1495-DE0A-2296-5194BA6A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0C053-66D7-A850-1F77-81382650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586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2D6C8-65B3-A020-DB21-E32F63427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E82A5-06F5-384D-E84E-9AA601955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3ACC8-D411-0AAF-C3FD-FB021DFE8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8C871-B7EC-4F21-8BBF-9CAA69F7D7FD}" type="datetimeFigureOut">
              <a:rPr lang="en-GB" smtClean="0"/>
              <a:t>11/05/2025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78DA7-5A08-BE78-4127-F062538DF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5D246-CDE5-2EAF-3965-0EFC952D5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B4ADE-8146-4697-9326-6222D841B9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55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56821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978C6-558A-11EF-E423-AF82AF1FD1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74F589-D9F8-6DCE-A97D-15079400EE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40BCDC-638D-5A1D-B7D8-493E6978E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0500" y="0"/>
            <a:ext cx="11811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02BD24-8899-29F4-A0A4-1CDC40AFFBC9}"/>
              </a:ext>
            </a:extLst>
          </p:cNvPr>
          <p:cNvSpPr txBox="1"/>
          <p:nvPr/>
        </p:nvSpPr>
        <p:spPr>
          <a:xfrm>
            <a:off x="6096000" y="5876925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Société recrute</a:t>
            </a:r>
            <a:endParaRPr lang="en-GB" sz="4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09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77F103-85A4-13DE-4F66-7C28B4A2C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633" y="0"/>
            <a:ext cx="6044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31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2ADC-6687-9E07-243F-C14FC2F88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248900" cy="53975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Vocabulaire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80B72-88A8-AB38-5EB4-9709076B0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4876"/>
            <a:ext cx="10429875" cy="5272087"/>
          </a:xfrm>
        </p:spPr>
        <p:txBody>
          <a:bodyPr>
            <a:normAutofit fontScale="92500" lnSpcReduction="20000"/>
          </a:bodyPr>
          <a:lstStyle/>
          <a:p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une annonce – </a:t>
            </a:r>
            <a:r>
              <a:rPr lang="fr-FR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oglas</a:t>
            </a:r>
            <a:endParaRPr lang="fr-FR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recruter – </a:t>
            </a:r>
            <a:r>
              <a:rPr lang="fr-FR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regrutov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ati, vrbovati, angažovati, upošljavati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le poste – radno mesto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rattacher – povezati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réception – </a:t>
            </a:r>
            <a:r>
              <a:rPr lang="fr-FR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prijem</a:t>
            </a:r>
            <a:endParaRPr lang="fr-FR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le suivi – 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praćenje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un envoi – slanje, odašiljanje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le courrier – dnevna pošta, prepiska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le d</a:t>
            </a:r>
            <a:r>
              <a:rPr lang="fr-FR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éplacement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fr-FR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putovanje</a:t>
            </a:r>
            <a:endParaRPr lang="fr-FR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rédiger – </a:t>
            </a:r>
            <a:r>
              <a:rPr lang="fr-FR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sastaviti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fr-FR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napisati</a:t>
            </a:r>
            <a:endParaRPr lang="fr-FR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le compte rendu – 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izveštaj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la formation – obrazovanje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le sens de – smisao</a:t>
            </a:r>
          </a:p>
          <a:p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être à l’aise 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avec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koristiti s lakoćom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un outil – alatka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adresser – poslati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un accueil – prijem, doček</a:t>
            </a:r>
          </a:p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anglais courant – tečan engleski    parler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 couramment 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</a:rPr>
              <a:t>’anglais – 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tečno govoriti engleski</a:t>
            </a:r>
          </a:p>
          <a:p>
            <a:endParaRPr lang="fr-FR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100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BD30-5270-C9FE-5213-0E99914A0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15575" cy="625475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Retenez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B99723-4F4F-303D-73E2-DE4B56CB8C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698" y="990600"/>
            <a:ext cx="6608399" cy="5667375"/>
          </a:xfrm>
        </p:spPr>
      </p:pic>
    </p:spTree>
    <p:extLst>
      <p:ext uri="{BB962C8B-B14F-4D97-AF65-F5344CB8AC3E}">
        <p14:creationId xmlns:p14="http://schemas.microsoft.com/office/powerpoint/2010/main" val="11683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32AAF-2A82-07D2-1625-155623217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095"/>
            <a:ext cx="12192000" cy="604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23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D24B6C-CAC5-3338-0E20-DBA70FB95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4102"/>
            <a:ext cx="12192000" cy="326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2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5A4A92-9DA9-CF9B-A247-5547A3616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69" y="0"/>
            <a:ext cx="8165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61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492F9-5C54-2E8B-ECD6-4D12D249C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420"/>
            <a:ext cx="12192000" cy="48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48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0DBB3D-7D0D-35EF-988A-4174773D4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066"/>
            <a:ext cx="12192000" cy="44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09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0AB1C-44F2-FDBE-E0DD-93B5AC49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4" y="365126"/>
            <a:ext cx="10410825" cy="596900"/>
          </a:xfrm>
        </p:spPr>
        <p:txBody>
          <a:bodyPr>
            <a:normAutofit/>
          </a:bodyPr>
          <a:lstStyle/>
          <a:p>
            <a:r>
              <a:rPr lang="sr-Latn-RS" sz="3600" b="1" dirty="0">
                <a:latin typeface="Verdana" panose="020B0604030504040204" pitchFamily="34" charset="0"/>
                <a:ea typeface="Verdana" panose="020B0604030504040204" pitchFamily="34" charset="0"/>
              </a:rPr>
              <a:t>      </a:t>
            </a:r>
            <a:r>
              <a:rPr lang="fr-FR" sz="3600" b="1" dirty="0">
                <a:latin typeface="Verdana" panose="020B0604030504040204" pitchFamily="34" charset="0"/>
                <a:ea typeface="Verdana" panose="020B0604030504040204" pitchFamily="34" charset="0"/>
              </a:rPr>
              <a:t>mettre                         tenir</a:t>
            </a:r>
            <a:endParaRPr lang="en-GB" sz="3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4C601-9A04-0A76-FC36-F35B303082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3975"/>
            <a:ext cx="5181600" cy="4852988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Je mets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Tu mets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 met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Nous mettons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Vous mettez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Ils mettent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6897D7-1112-266E-41BA-CE18FE52C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4100" y="1323975"/>
            <a:ext cx="5219700" cy="4852988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Je tiens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Tu tiens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 tient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Nous tenons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Vous tenez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Ils tiennent</a:t>
            </a:r>
          </a:p>
          <a:p>
            <a:pPr marL="0" indent="0">
              <a:buNone/>
            </a:pPr>
            <a:endParaRPr lang="en-GB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Les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verbes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obtenir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appartenir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contenir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se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conjuguent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comme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verbe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tenir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862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246D6A-79A9-3062-D9EC-A075ACC5A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871"/>
            <a:ext cx="12192000" cy="590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7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146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Vocabulaire</vt:lpstr>
      <vt:lpstr>Retenez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mettre                         tenir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 Milosevic</dc:creator>
  <cp:lastModifiedBy>Jelena Milosevic</cp:lastModifiedBy>
  <cp:revision>2</cp:revision>
  <dcterms:created xsi:type="dcterms:W3CDTF">2025-05-11T15:28:12Z</dcterms:created>
  <dcterms:modified xsi:type="dcterms:W3CDTF">2025-05-11T16:45:42Z</dcterms:modified>
</cp:coreProperties>
</file>