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2" r:id="rId7"/>
    <p:sldId id="263" r:id="rId8"/>
    <p:sldId id="260" r:id="rId9"/>
    <p:sldId id="264" r:id="rId10"/>
    <p:sldId id="261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0D225-DF9F-A2D0-BBDB-C764F61C4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C044B5-E770-8512-298D-8BD966984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06250-464B-192E-B79E-49C53ECA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537E0-2C60-B817-9C13-6AEA0D32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DC4FD-A8F4-8026-A75E-A2CDEEE0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405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501F-F942-F989-5FA3-2AA2A35C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92207-AC9E-F008-A9C7-1F7F492A1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E0FB3-44A0-D76E-3C44-AECB0D2C1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AB1F-55A9-4C30-382A-E9606D4B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04CFB-04B1-38D9-5F94-ABC983BF7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17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89C01-29CF-2702-B778-DA2AC2AC2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BB3FB-F50F-0104-952F-8669CE40F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2E309-044B-6A06-FA23-D20EE3155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E9797-F1D9-555B-6DB4-59013450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BAF69-06DF-613B-FC25-C0BB3255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950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AF44-2B5A-14C5-BD93-FA0430F07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BC213-CAAF-BC97-EEA1-C8EDD792D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DD4A5-A720-4E50-EEBC-83E7BEE02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4CA32-D760-A0E9-10FA-051A5831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778BA-A21D-85AF-318D-FDF86B277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76176-FA43-8E30-2970-D7F4374E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24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C4FB9-0FD7-6FE4-9E14-ADF5FEDA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3C157-1871-19C7-88F3-BCCADA384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4326D-5041-13AD-F284-FC72000007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3FC61-5F76-273D-2BDA-69802F4DA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3F3FA5-CCD2-6FB7-F447-07876ECE2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3FFEB-92D2-A1F7-92B2-92D187EC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19F9DC-F2BD-9339-9DDD-F274699B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82E77-AC0B-C874-8E1B-33B7AEC0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36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AB85D-90E2-1313-41F4-624B43DB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B66E2-47EC-BD54-C294-85401167B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5E342-4407-C109-E36B-96330D22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3DA18-5031-8A9C-F4E2-60DBBCFA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15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D09464-04A9-6660-53BD-1E617B27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960FCC-62F4-9690-1F45-97F89BD7D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5ADE1-06F4-7F7E-E00B-1820F838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026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8CB2-98CB-986D-F3C8-A787A3801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4F92-9B01-02DA-1D27-2E25FB0C7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0EDAB-1525-F4DF-F877-410265B61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E8A18-BC9F-D215-63C0-31542AAA5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CB9D9-2A4B-8E54-6C89-8028C7095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C580E-7E7B-AC07-B1BC-B74E4DCD8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62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27238-47E6-8289-F1A6-BB923F8F7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21724D-D6EF-2864-F921-743C1D993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DFCC7-994A-C36E-D4E2-49B536828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37C06-E33A-34C7-B50B-75889682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1F9BC-1174-EA6F-7465-212B14DA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8A12D-706F-3487-D5BC-13822D6E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105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EEC7-2B64-B385-7208-2957A7C7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25D8AF-F1CC-1D1B-8325-AF2FEB553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4DBD0-EA97-450E-5F00-F5056F466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57717-C23A-03DD-FDDF-A76E3061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6BD8D-44DA-7684-DDEE-A061E4FC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85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B9B448-BA39-EF53-CDBC-5510D1EF8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9248B-7123-F4D5-700A-7A34A0484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2679-D13A-361E-0A71-477F9023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935FC-687C-C2B3-D520-AE91651C1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AF28C-60B4-D490-63E0-37DBC6D8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62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F7411-6C1C-47CB-D3C8-6608CD19C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4AE9F-956F-E90C-46CF-C807322A9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55D43-E8FF-3F06-0D20-AD68A831D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FF9F-D34F-40BE-BBF0-1328B50F27A2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7100C-B4E9-C351-6C86-ABB02B064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D044D-1BC5-6981-BDA1-C1C54DDA5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4DE80-A393-4F85-89F3-569D2F742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36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vgsilh.com/fr/image/1752624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8ECB-2928-72C7-3F6A-14DC6D4D0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F08A2-6563-40F6-F377-130614FDBE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B01F955-BF4D-D96F-3EFF-D4DBFA2AD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2223" y="-1559835"/>
            <a:ext cx="10067554" cy="105381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BB36BC-BA63-C2E7-93F5-3AC6C3D3841D}"/>
              </a:ext>
            </a:extLst>
          </p:cNvPr>
          <p:cNvSpPr txBox="1"/>
          <p:nvPr/>
        </p:nvSpPr>
        <p:spPr>
          <a:xfrm>
            <a:off x="419100" y="190500"/>
            <a:ext cx="59683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Règlement intérieur</a:t>
            </a:r>
            <a:endParaRPr lang="en-GB" sz="4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91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C2DE0-6212-CEC5-1C1D-4FAF15614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920"/>
            <a:ext cx="12192000" cy="593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2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22D5-05C6-B228-0870-B121DCDE7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453"/>
            <a:ext cx="10515600" cy="941032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Vocabulaire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A7A10-F2D7-BB1E-E66F-A3EF208E6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0" y="1091953"/>
            <a:ext cx="10022150" cy="5085009"/>
          </a:xfrm>
        </p:spPr>
        <p:txBody>
          <a:bodyPr>
            <a:normAutofit fontScale="85000" lnSpcReduction="20000"/>
          </a:bodyPr>
          <a:lstStyle/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prier – </a:t>
            </a:r>
            <a:r>
              <a:rPr lang="fr-FR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moliti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le congé payé – 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plaćeni odmor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Il est interdit de – 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zabranjeno je da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sans accord – bez dogovora (pristanka, saglasnosti)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en cas de – u slučaju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un usage – korišćenje, upotreba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le local - prostorija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e matériel – 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oprema, inventar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emporter – odneti, poneti</a:t>
            </a:r>
          </a:p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appartenir à – 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pripadati</a:t>
            </a:r>
          </a:p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onserver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(sa)čuvati, održati</a:t>
            </a:r>
          </a:p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n bon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état –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 u dobrom stanju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utiliser –</a:t>
            </a:r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 koristiti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la consigne – zapovest, naređenje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afficher – objaviti, oglasiti</a:t>
            </a:r>
          </a:p>
          <a:p>
            <a:r>
              <a:rPr lang="sr-Latn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une enceinte – ograđen prostor, prostorija, sala, bedem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r-Latn-R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163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D1D50-567A-FC7A-AC7D-91BBA8B5A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2" y="0"/>
            <a:ext cx="9978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9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5F880D-2D18-A255-0E68-7A2B7129A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45" y="0"/>
            <a:ext cx="10563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1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776D-BDEF-B0A0-F6F6-F823E462E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700"/>
            <a:ext cx="10591800" cy="1539875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</a:rPr>
              <a:t>pronom</a:t>
            </a: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</a:rPr>
              <a:t>indéfini</a:t>
            </a:r>
            <a:r>
              <a:rPr lang="sr-Latn-RS" sz="3200" b="1" dirty="0">
                <a:latin typeface="Verdana" panose="020B0604030504040204" pitchFamily="34" charset="0"/>
                <a:ea typeface="Verdana" panose="020B0604030504040204" pitchFamily="34" charset="0"/>
              </a:rPr>
              <a:t> ON</a:t>
            </a: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b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2800" b="1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GB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neodređena</a:t>
            </a:r>
            <a:r>
              <a:rPr lang="en-GB" sz="2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zamenica</a:t>
            </a:r>
            <a:r>
              <a:rPr lang="en-GB" sz="2800" b="1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br>
              <a:rPr lang="en-GB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9708D-68D5-5676-E30F-11F3D2D8F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550" y="1933575"/>
            <a:ext cx="10039350" cy="424338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najčešće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se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prevodi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kao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: mi,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neko</a:t>
            </a:r>
            <a:r>
              <a:rPr lang="sr-Latn-RS" b="1" dirty="0">
                <a:latin typeface="Verdana" panose="020B0604030504040204" pitchFamily="34" charset="0"/>
                <a:ea typeface="Verdana" panose="020B0604030504040204" pitchFamily="34" charset="0"/>
              </a:rPr>
              <a:t>, ljudi, svi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ili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povratno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priča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se)</a:t>
            </a:r>
          </a:p>
          <a:p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gramatički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se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ponaša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kao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»il«</a:t>
            </a:r>
            <a:r>
              <a:rPr lang="sr-Latn-RS" b="1" dirty="0">
                <a:latin typeface="Verdana" panose="020B0604030504040204" pitchFamily="34" charset="0"/>
                <a:ea typeface="Verdana" panose="020B0604030504040204" pitchFamily="34" charset="0"/>
              </a:rPr>
              <a:t> (mada često ima slaganja participa perfekta)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ova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zamenica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se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koristi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onda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kada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je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bitna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sama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radnja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, a ne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njen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</a:rPr>
              <a:t>vršilac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1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6EF7D-0E02-E563-6FC4-AB99EE1DB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334"/>
            <a:ext cx="12192000" cy="545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4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E407AA-DB47-A925-D4C0-73A4CB286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354"/>
            <a:ext cx="12192000" cy="57526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49AE9A-3C06-8E66-C42C-F926D1FB00FC}"/>
              </a:ext>
            </a:extLst>
          </p:cNvPr>
          <p:cNvSpPr txBox="1"/>
          <p:nvPr/>
        </p:nvSpPr>
        <p:spPr>
          <a:xfrm>
            <a:off x="5076825" y="381000"/>
            <a:ext cx="4001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>
                <a:latin typeface="Verdana" panose="020B0604030504040204" pitchFamily="34" charset="0"/>
                <a:ea typeface="Verdana" panose="020B0604030504040204" pitchFamily="34" charset="0"/>
              </a:rPr>
              <a:t>Pronoms relatifs</a:t>
            </a: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237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68CFA7-42ED-1727-3D7D-2D5F2A119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8893"/>
            <a:ext cx="12192000" cy="296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33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51DEB-AFCE-807C-5F63-A733791B8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1980"/>
            <a:ext cx="12192000" cy="397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2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FCD6-A199-83FD-A2D2-3DB2A5F3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  <a:t>Expliquez la fabrication d’un objet en verre.</a:t>
            </a:r>
            <a:b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  <a:t>Utilisez la forme passive.</a:t>
            </a: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B80BE-E06D-3250-BD00-46A1A2387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</a:rPr>
              <a:t>1) On obtient du verre à partir de trois composants.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_______________________________________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2) On met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une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goutte de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verre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dans un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moule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________________________________________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3) On souffle le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verre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mécaniquement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________________________________________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4) On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refroidit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l’objet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en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verre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avec de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l’air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ventilé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________________________________________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5) On cuit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l’objet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en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verre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dans un four.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________________________________________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6) On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contrôle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l’objet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en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verre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________________________________________</a:t>
            </a:r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792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247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Vocabulaire</vt:lpstr>
      <vt:lpstr>PowerPoint Presentation</vt:lpstr>
      <vt:lpstr>PowerPoint Presentation</vt:lpstr>
      <vt:lpstr>Le pronom indéfini ON    (neodređena zamenica) </vt:lpstr>
      <vt:lpstr>PowerPoint Presentation</vt:lpstr>
      <vt:lpstr>PowerPoint Presentation</vt:lpstr>
      <vt:lpstr>PowerPoint Presentation</vt:lpstr>
      <vt:lpstr>PowerPoint Presentation</vt:lpstr>
      <vt:lpstr>Expliquez la fabrication d’un objet en verre. Utilisez la forme passive.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Milosevic</dc:creator>
  <cp:lastModifiedBy>Jelena Milosevic</cp:lastModifiedBy>
  <cp:revision>3</cp:revision>
  <dcterms:created xsi:type="dcterms:W3CDTF">2025-05-11T13:21:10Z</dcterms:created>
  <dcterms:modified xsi:type="dcterms:W3CDTF">2025-05-11T14:20:56Z</dcterms:modified>
</cp:coreProperties>
</file>