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6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13DAA-1A89-BD07-84EB-D52DAB605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9901F-78C0-73C9-278C-5CB50E18F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6BF9D-37EE-A74E-0E10-7FA1C408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5FDCA-8BAE-B3D2-1F66-9A73AF28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F4E83-39CA-DCDA-381E-07910980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96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651B-E036-E633-9470-2A720812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3CD0-0EA3-A1FF-CE27-5A21950E4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87F5A-3DBE-F131-3545-2FD65200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61B49-1C8E-3631-E133-643D056D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117AF-20F4-5154-482F-87380447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04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50D7-0692-208C-66E0-C929180C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16211-49A8-CA8B-B34E-328BF039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627F6-4A64-410F-B9B3-BB416CD7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A9710-7F48-B726-EDE6-465CB7E7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3BF1E-E391-DD38-E767-289223D0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36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737D-5745-9E88-D814-24B70346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48676-AE66-D43B-415C-FBE7D0B77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831AE-A081-A9AD-BD2D-F526BEC13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EEF44-0C30-1DC4-CD6B-2B6A400C4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D4193-F97F-AB53-F0DB-766EB13D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77310F-8DD9-4838-9C77-81CEDFD0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65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1F95-42B4-EAA4-D55F-5EBDE1C7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585C5-6643-D01E-C26E-FD5443C6A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12A53-9EFF-2C13-7A8A-CACBB592D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B7F86-0F55-95C4-F474-DAEE3CCDB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283D4-632B-08F9-E829-2BF752C83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E0FBE-9047-BE6F-A6E7-1AC4ECDC1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B4FB52-7823-4733-09C2-E73F129F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2891C1-9945-C718-C7F2-03A8070E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90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F220-1284-1ED1-33E1-224BF233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43669-8518-634A-1AB5-F4184F53A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B91C3-B1F5-C1AB-2EA6-4EE14D9E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CE0DE-3732-2B68-CE3C-AEE0AA6D9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93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B15868-005B-1B04-FD75-43C1367F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742C15-3DC8-D812-F7B8-3E8D692E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BE724-D0ED-4F0B-BCBB-0BD233F8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34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B729D-6574-A7BC-314F-0F5E7BAF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22BC-E00C-C39B-7FA0-6839AAB19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4A9F7-A932-E978-43D3-BF7FB7116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35BF6-AEA5-D994-E9AA-5CF3C168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1EC30-53E5-C6BB-85C1-1C752C0B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BEA77-9455-1B49-2585-E30C5DEE7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44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023D-493B-43D0-EFB8-C2FB4817C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37B114-DBCB-FDC6-57F4-B0E47109A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F0992-17F1-2726-A353-C6DDB9E47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6CD0E-31B7-E4F0-791D-A4692105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6CC14-4901-F4F8-F82B-3CC21768A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B8ADE-59ED-5E8E-FDE4-A2483762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9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30728-1B3A-286A-64C7-D866005B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FDE9D-140B-E20E-EDD4-937255FF5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0FBD6-F13F-E82B-EC05-2096C73A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8360D-7F12-87EF-C7E3-A5A7F281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BA1C2-D60B-56CC-3E2C-ACACB7F2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8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A82DC4-2EFD-354F-6A61-EB0EF1F8D8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06AE5-6B22-DB92-1D0C-2A6E08683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0DC2F-7F11-1AC1-1665-B7E4E798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FC68-1606-B269-DF47-6C5451DB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336B5-8A6D-7F98-2D95-F351E2C2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95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5D2B2-EC85-CF30-CCDE-57C5D4CE1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60174-505B-3E1F-2011-044C88D17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39B4A-CC30-C6F7-41F8-248DBF90E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A5268-B6A8-4DD1-A810-5FA13162D68F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40906-9318-68C6-7CAB-68D5FD495E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3C646-8407-5F6C-C21F-6280A20A64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FD3BA-950B-477E-A13F-4DF46B4FC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99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e/photo/144269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588FC-4A30-E99E-4045-AB00E5245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1EB20-F098-3278-3359-14FF361F77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B8176-72F4-B470-7E17-E7C6787A3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1485" y="0"/>
            <a:ext cx="1044233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4380F3-29FA-A719-24C3-0AD2A719A9A6}"/>
              </a:ext>
            </a:extLst>
          </p:cNvPr>
          <p:cNvSpPr txBox="1"/>
          <p:nvPr/>
        </p:nvSpPr>
        <p:spPr>
          <a:xfrm>
            <a:off x="857249" y="5943600"/>
            <a:ext cx="4181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fait quoi?</a:t>
            </a:r>
            <a:endParaRPr lang="en-GB" sz="4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6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37231-9BF8-4A0B-F5F5-81315EB76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46"/>
            <a:ext cx="12192000" cy="582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1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F7EA1-4147-F6D0-EF4E-E21282906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15575" cy="7112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Vocabulaire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C9BF-FB6B-C55A-B3A9-04E0C498A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750"/>
            <a:ext cx="10896600" cy="5064123"/>
          </a:xfrm>
        </p:spPr>
        <p:txBody>
          <a:bodyPr>
            <a:normAutofit/>
          </a:bodyPr>
          <a:lstStyle/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proche –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blizak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un collaborateur –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saradnik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D’abord  -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najpre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expérimenté,e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 -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iskusan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actuellement  -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sada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être en charge de –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biti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zadužen </a:t>
            </a:r>
          </a:p>
          <a:p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u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n proc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édé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postupak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, na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čin, metod, sistem rada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seconder - pomoći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un achat – kupovina, nabavka</a:t>
            </a:r>
          </a:p>
          <a:p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apprécié,e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 -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cenjen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iriger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fr-FR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rukovoditi</a:t>
            </a:r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, upravljati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le service – usluga, služba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compter -  brojati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sous  -(is)pod</a:t>
            </a:r>
          </a:p>
          <a:p>
            <a:r>
              <a:rPr lang="sr-Latn-RS" sz="1400" b="1" dirty="0">
                <a:latin typeface="Verdana" panose="020B0604030504040204" pitchFamily="34" charset="0"/>
                <a:ea typeface="Verdana" panose="020B0604030504040204" pitchFamily="34" charset="0"/>
              </a:rPr>
              <a:t>un comptable - računovođa</a:t>
            </a:r>
            <a:endParaRPr lang="en-GB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0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59836A-9BAF-F723-78C3-914783F28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27" y="1088"/>
            <a:ext cx="9431248" cy="685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94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0203-1589-CA93-11E8-0157DE04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Retenez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1FDC7E-3530-9DB6-313F-54ABF3EA3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52" y="1825625"/>
            <a:ext cx="8489696" cy="4351338"/>
          </a:xfrm>
        </p:spPr>
      </p:pic>
    </p:spTree>
    <p:extLst>
      <p:ext uri="{BB962C8B-B14F-4D97-AF65-F5344CB8AC3E}">
        <p14:creationId xmlns:p14="http://schemas.microsoft.com/office/powerpoint/2010/main" val="235796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69208F-0718-62F4-1E40-88276D0DD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551" y="0"/>
            <a:ext cx="6115594" cy="2000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A51EF-CD20-22D5-879B-A7FED9FDD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227" y="2002514"/>
            <a:ext cx="5502675" cy="472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61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F6AC61-6E94-5FA4-E711-FB6FEAE66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4317"/>
            <a:ext cx="12192000" cy="432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43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9ADAFA-8F4B-F81D-5DAF-28337D7FC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40" y="0"/>
            <a:ext cx="790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0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ECE16-A821-1D88-915C-77E3B92EC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25"/>
            <a:ext cx="12192000" cy="56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3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8545D5-99B1-2A40-9BBD-1586B885C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5031"/>
            <a:ext cx="12192000" cy="230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16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F4BA9E-519C-37A2-C10D-51DD672B5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009" y="0"/>
            <a:ext cx="6129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79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83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Vocabulaire</vt:lpstr>
      <vt:lpstr>PowerPoint Presentation</vt:lpstr>
      <vt:lpstr>Retenez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3</cp:revision>
  <dcterms:created xsi:type="dcterms:W3CDTF">2025-05-10T11:52:37Z</dcterms:created>
  <dcterms:modified xsi:type="dcterms:W3CDTF">2025-05-11T14:25:31Z</dcterms:modified>
</cp:coreProperties>
</file>