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1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9" autoAdjust="0"/>
    <p:restoredTop sz="94660"/>
  </p:normalViewPr>
  <p:slideViewPr>
    <p:cSldViewPr snapToGrid="0">
      <p:cViewPr varScale="1">
        <p:scale>
          <a:sx n="86" d="100"/>
          <a:sy n="86" d="100"/>
        </p:scale>
        <p:origin x="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2087E-611A-13E3-D8D3-42FD056F1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6114AA-CF9D-7D83-AB73-3AEBFE9B92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C95ED-E8C0-B679-E46B-A4B30D855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9618-CE9C-4D8F-949B-7EEDBE62C494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482CF-9E4C-616C-BCA3-B8A929BA3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9DB28-09C8-328A-5AB8-96FE6F3E8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9AE8-4A35-417E-8D3F-433029E4D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80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EABB0-2788-46AF-CABE-EE4B368D5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4514-FB9C-7261-FE8A-4EF33B249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B478D-3F2F-A993-48AC-C5D7733BA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9618-CE9C-4D8F-949B-7EEDBE62C494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AADC7-634F-60CB-33E1-FE2561C20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C12AA-627F-886E-A266-AD4B443C9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9AE8-4A35-417E-8D3F-433029E4D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641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67FCD-338D-CD3A-E78E-E74E8B209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085933-A2EE-2494-EE57-2C705AE46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F725C-D53C-9ACF-C768-6D63E0D9C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9618-CE9C-4D8F-949B-7EEDBE62C494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D8982-6763-EC46-A154-9BF6C983E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4E8D1-2F56-78B3-5857-57BED0037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9AE8-4A35-417E-8D3F-433029E4D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21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A2C1C-346E-44C1-59E7-11B145615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8BFA9-2340-8BF7-2EBE-0E6DEB85A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E4F5D1-74BA-EB8D-BBE6-00CB09970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046CF-CEEE-6878-18EE-CF45D5249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9618-CE9C-4D8F-949B-7EEDBE62C494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F327B0-CE27-D5FF-656C-CF030FD6B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52955D-7D63-6AA2-209C-9D974E968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9AE8-4A35-417E-8D3F-433029E4D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195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94891-6476-05A0-77D5-D15680B90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0F014F-FFAE-7927-F824-D4BD0E3EA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FDCF8-F249-BF81-DC46-AAE699A57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D6C186-CC20-A10C-23E2-0A916D1E1A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B5B99F-E7D3-CBD1-19A4-D11D644932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62A876-7944-63B8-BB07-F11960D3B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9618-CE9C-4D8F-949B-7EEDBE62C494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57B447-3FB0-0A89-2BE0-BBF1C24E1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04492-945B-E92E-A58E-F72D8C158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9AE8-4A35-417E-8D3F-433029E4D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96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6572E-240E-1311-7C28-A1D28BF56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F03ACA-68B9-3B82-0DAB-333B527F7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9618-CE9C-4D8F-949B-7EEDBE62C494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67A6CD-5A3C-A28D-BE92-4FFF6A440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25F128-EBED-2139-2B8D-53534F13B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9AE8-4A35-417E-8D3F-433029E4D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793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726EF4-D70D-CE07-E87C-7ECF51F86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9618-CE9C-4D8F-949B-7EEDBE62C494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94FA72-E2BD-6CBA-C789-42EA160E4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8F77C-F7F6-1DCF-646A-5C49FCAC3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9AE8-4A35-417E-8D3F-433029E4D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444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7223B-4518-CDAB-CC90-4AFD43666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C7ADF-FA40-A54E-16A2-8DDC83C0C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FB718-DE86-8A36-DE25-CFCA434E2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6B4D74-31FC-B854-9ED1-17B91D605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9618-CE9C-4D8F-949B-7EEDBE62C494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5966F8-04BF-86DC-6C65-9B044E6D9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FDCE25-FD27-453C-93B8-BD3542F98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9AE8-4A35-417E-8D3F-433029E4D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622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7513D-A0AD-EA86-1825-791FFB8E6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D5892E-8057-A6E4-B774-6A1E9644A6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8C0A0-928A-1254-2C1D-7CDFFC401C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A6BD5B-6C90-736F-4083-136E33ADC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9618-CE9C-4D8F-949B-7EEDBE62C494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2D63A-F4B7-66C7-2875-B56410A92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25A917-42B8-CCA5-28B9-BD00F75F1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9AE8-4A35-417E-8D3F-433029E4D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228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ACF83-834B-ADBD-CA06-6CC4D021F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165346-4190-58FB-1E8C-FD2299EAF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62B7E-6599-12D8-E830-2A3CCB5EF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9618-CE9C-4D8F-949B-7EEDBE62C494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2BAC0-37FE-5629-01E1-5D4B3622C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B5D5A-EDA0-3D34-C840-3E3458E80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9AE8-4A35-417E-8D3F-433029E4D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767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4ABB45-0865-B11F-4848-17E841520E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AC78AC-D6D9-2844-952C-D3DE94547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8FB707-E8C7-00D8-4C06-EBFC90508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9618-CE9C-4D8F-949B-7EEDBE62C494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643DF-5DE4-996E-7121-E1D5AF12D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0AE26-4264-3088-AD3F-D093915D1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9AE8-4A35-417E-8D3F-433029E4D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532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ED2458-70EF-3162-501A-E7B8850E5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59B30-4A00-B01F-85D7-6C941FE72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46CC0-D72B-9FD0-EB81-8C5F8D1C68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D9618-CE9C-4D8F-949B-7EEDBE62C494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650CA-C1BE-AE7C-9489-8D8D60113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AE106-F2CC-EFC7-BE14-43C529F59A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C9AE8-4A35-417E-8D3F-433029E4D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530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fr/photo/1563803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CD686-FC62-47DA-FE30-B7BBA0A124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FC8A48-A728-810A-F4D1-AA50038139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Quelle est votre activité?&#10;">
            <a:extLst>
              <a:ext uri="{FF2B5EF4-FFF2-40B4-BE49-F238E27FC236}">
                <a16:creationId xmlns:a16="http://schemas.microsoft.com/office/drawing/2014/main" id="{5069545D-81B0-EFD2-1F9F-2ADB230E7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3608" y="0"/>
            <a:ext cx="11264783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BE8EC5-DC91-3489-1142-9BB6427106D2}"/>
              </a:ext>
            </a:extLst>
          </p:cNvPr>
          <p:cNvSpPr txBox="1"/>
          <p:nvPr/>
        </p:nvSpPr>
        <p:spPr>
          <a:xfrm>
            <a:off x="4234648" y="6258757"/>
            <a:ext cx="765145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Présentez une entreprise!</a:t>
            </a:r>
            <a:endParaRPr lang="fr-FR" sz="4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525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6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B05270-EA9D-842A-A1CE-D1F774158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61" y="0"/>
            <a:ext cx="108954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997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A35D0-5957-7A7F-205A-58705D8E8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dirty="0">
                <a:latin typeface="Verdana" panose="020B0604030504040204" pitchFamily="34" charset="0"/>
                <a:ea typeface="Verdana" panose="020B0604030504040204" pitchFamily="34" charset="0"/>
              </a:rPr>
              <a:t>Vocabulaire</a:t>
            </a:r>
            <a:endParaRPr lang="en-GB" sz="32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5DB98-879C-638A-8482-E4C1D8563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3630"/>
            <a:ext cx="10515600" cy="4903334"/>
          </a:xfrm>
        </p:spPr>
        <p:txBody>
          <a:bodyPr>
            <a:normAutofit/>
          </a:bodyPr>
          <a:lstStyle/>
          <a:p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les petites et moyennes entreprises</a:t>
            </a:r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 (PME)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– </a:t>
            </a:r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mala i srednja preduzeća</a:t>
            </a: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l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’historique (m.) – </a:t>
            </a:r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istorijski pregled</a:t>
            </a:r>
          </a:p>
          <a:p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rejoindre – </a:t>
            </a:r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spojiti, pridružiti se</a:t>
            </a: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produire – proizvoditi</a:t>
            </a: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vendre – prodavati</a:t>
            </a: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le savon – sapun</a:t>
            </a: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le corps – telo</a:t>
            </a: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toucher – dirati, doći u kontakt</a:t>
            </a: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le coiffeur – frizer</a:t>
            </a:r>
          </a:p>
          <a:p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l</a:t>
            </a:r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e salon de beaut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é – </a:t>
            </a:r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salon lepote</a:t>
            </a: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une usine – fabrika</a:t>
            </a:r>
          </a:p>
          <a:p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le siège social – </a:t>
            </a:r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sedište firme</a:t>
            </a: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la taille – veličina</a:t>
            </a: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employer – zaposliti</a:t>
            </a:r>
          </a:p>
          <a:p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l</a:t>
            </a:r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e chiffre d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’affaires annuel – go</a:t>
            </a:r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dišnji promet</a:t>
            </a:r>
          </a:p>
          <a:p>
            <a:endParaRPr lang="sr-Latn-RS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GB" sz="1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440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02DBE-04D6-B5A5-B0F4-125E12FDA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</a:rPr>
              <a:t>Complétez la fiche d’identité de l’entreprise</a:t>
            </a:r>
            <a:endParaRPr lang="en-GB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F62C64-42B5-4184-9870-724755AEE2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176" y="1825625"/>
            <a:ext cx="9169648" cy="4351338"/>
          </a:xfrm>
        </p:spPr>
      </p:pic>
    </p:spTree>
    <p:extLst>
      <p:ext uri="{BB962C8B-B14F-4D97-AF65-F5344CB8AC3E}">
        <p14:creationId xmlns:p14="http://schemas.microsoft.com/office/powerpoint/2010/main" val="1399216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881DA-F847-383E-A768-A258B600E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244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latin typeface="Verdana" panose="020B0604030504040204" pitchFamily="34" charset="0"/>
                <a:ea typeface="Verdana" panose="020B0604030504040204" pitchFamily="34" charset="0"/>
              </a:rPr>
              <a:t>Retenez</a:t>
            </a:r>
            <a:endParaRPr lang="en-GB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2914A0-03D4-9038-76BB-C845EBFFB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470" y="1087043"/>
            <a:ext cx="8761520" cy="1583477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E6EB2C-9310-C96F-B61D-D85EF1E0EB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49" b="42022"/>
          <a:stretch/>
        </p:blipFill>
        <p:spPr>
          <a:xfrm>
            <a:off x="1715240" y="2787589"/>
            <a:ext cx="8455980" cy="398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65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010679-4B9B-F3EB-0EEA-B50F0290B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64" y="486103"/>
            <a:ext cx="11847303" cy="571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527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1185C6-626E-2EF7-73F6-D889B47D1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64" y="114753"/>
            <a:ext cx="10342872" cy="662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384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6ED970-1F01-529E-2CBD-8EE16914EA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82" b="-58382"/>
          <a:stretch/>
        </p:blipFill>
        <p:spPr>
          <a:xfrm>
            <a:off x="600908" y="1685926"/>
            <a:ext cx="10990184" cy="854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99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84DC7-8F53-9C83-586D-D01C38830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9825"/>
          </a:xfrm>
        </p:spPr>
        <p:txBody>
          <a:bodyPr>
            <a:normAutofit/>
          </a:bodyPr>
          <a:lstStyle/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     produire (présent)                vendre (présent)</a:t>
            </a:r>
            <a:endParaRPr lang="en-GB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82701-1997-BE11-DBF0-27A121B4DB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2105025"/>
            <a:ext cx="5105399" cy="4071938"/>
          </a:xfrm>
        </p:spPr>
        <p:txBody>
          <a:bodyPr>
            <a:normAutofit lnSpcReduction="10000"/>
          </a:bodyPr>
          <a:lstStyle/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Je produis</a:t>
            </a:r>
          </a:p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Tu produis</a:t>
            </a:r>
          </a:p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Il produit</a:t>
            </a:r>
          </a:p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Nous produisons</a:t>
            </a:r>
          </a:p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Vous produisez</a:t>
            </a:r>
          </a:p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Ils produisent</a:t>
            </a:r>
          </a:p>
          <a:p>
            <a:pPr marL="0" indent="0">
              <a:buNone/>
            </a:pPr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</a:rPr>
              <a:t>Les verbes </a:t>
            </a:r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</a:rPr>
              <a:t>construire</a:t>
            </a: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</a:rPr>
              <a:t>conduire</a:t>
            </a: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</a:rPr>
              <a:t>traduire</a:t>
            </a: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</a:rPr>
              <a:t> se conjuguent  comme le verbe </a:t>
            </a:r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</a:rPr>
              <a:t>produire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C1A969-FA07-E6BA-A5CA-5B9BFCC1E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29400" y="2105025"/>
            <a:ext cx="4724399" cy="4071938"/>
          </a:xfrm>
        </p:spPr>
        <p:txBody>
          <a:bodyPr>
            <a:normAutofit lnSpcReduction="10000"/>
          </a:bodyPr>
          <a:lstStyle/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Je vends</a:t>
            </a:r>
          </a:p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Tu vends</a:t>
            </a:r>
          </a:p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Il vend</a:t>
            </a:r>
          </a:p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Nous vendons</a:t>
            </a:r>
          </a:p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Vous vendez</a:t>
            </a:r>
          </a:p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Ils vendent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465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84AAEE-B2E6-FA81-99F2-8ECD7F62C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3446"/>
            <a:ext cx="12192000" cy="421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55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146</Words>
  <Application>Microsoft Office PowerPoint</Application>
  <PresentationFormat>Widescreen</PresentationFormat>
  <Paragraphs>34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Verdana</vt:lpstr>
      <vt:lpstr>Office Theme</vt:lpstr>
      <vt:lpstr>PowerPoint Presentation</vt:lpstr>
      <vt:lpstr>PowerPoint Presentation</vt:lpstr>
      <vt:lpstr>Vocabulaire</vt:lpstr>
      <vt:lpstr>Complétez la fiche d’identité de l’entreprise</vt:lpstr>
      <vt:lpstr>Retenez</vt:lpstr>
      <vt:lpstr>PowerPoint Presentation</vt:lpstr>
      <vt:lpstr>PowerPoint Presentation</vt:lpstr>
      <vt:lpstr>PowerPoint Presentation</vt:lpstr>
      <vt:lpstr>     produire (présent)                vendre (présent)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Jelena Milosevic</dc:creator>
  <cp:lastModifiedBy>Jelena Milosevic</cp:lastModifiedBy>
  <cp:revision>4</cp:revision>
  <dcterms:created xsi:type="dcterms:W3CDTF">2025-05-10T09:51:39Z</dcterms:created>
  <dcterms:modified xsi:type="dcterms:W3CDTF">2025-05-11T14:32:10Z</dcterms:modified>
</cp:coreProperties>
</file>