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7" r:id="rId5"/>
    <p:sldId id="268" r:id="rId6"/>
    <p:sldId id="261" r:id="rId7"/>
    <p:sldId id="269" r:id="rId8"/>
    <p:sldId id="262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Jobs in a restaurant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685800"/>
          </a:xfrm>
        </p:spPr>
        <p:txBody>
          <a:bodyPr/>
          <a:lstStyle/>
          <a:p>
            <a:r>
              <a:rPr lang="en-US" dirty="0" smtClean="0"/>
              <a:t>Presented by Milina Kosanovic</a:t>
            </a:r>
            <a:endParaRPr lang="en-US" dirty="0"/>
          </a:p>
        </p:txBody>
      </p:sp>
      <p:pic>
        <p:nvPicPr>
          <p:cNvPr id="4" name="Picture 3" descr="che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381000"/>
            <a:ext cx="2819400" cy="2114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restaurant-team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3962400"/>
            <a:ext cx="35433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b="1" dirty="0" smtClean="0"/>
              <a:t>executive chef-  </a:t>
            </a:r>
            <a:r>
              <a:rPr lang="en-US" dirty="0" smtClean="0"/>
              <a:t>head chef, the leader in the </a:t>
            </a:r>
            <a:r>
              <a:rPr lang="en-US" dirty="0" smtClean="0"/>
              <a:t>kitchen, responsible for planning menus and supervising staff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he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905000"/>
            <a:ext cx="6248400" cy="468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err="1" smtClean="0"/>
              <a:t>sous</a:t>
            </a:r>
            <a:r>
              <a:rPr lang="en-US" b="1" dirty="0" smtClean="0"/>
              <a:t> chef- </a:t>
            </a:r>
            <a:r>
              <a:rPr lang="en-US" dirty="0" smtClean="0"/>
              <a:t>second in command in the kitchen, he or she answers to the chef, but also has some authority over the other kitchen staff</a:t>
            </a:r>
            <a:endParaRPr lang="en-US" dirty="0"/>
          </a:p>
        </p:txBody>
      </p:sp>
      <p:pic>
        <p:nvPicPr>
          <p:cNvPr id="4" name="Picture 3" descr="become a sous ch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9812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b="1" dirty="0" smtClean="0"/>
              <a:t>pastry chef- </a:t>
            </a:r>
            <a:r>
              <a:rPr lang="en-US" dirty="0" smtClean="0"/>
              <a:t>a chef skilled in the making of pastries, desserts, breads and other baked goods</a:t>
            </a:r>
          </a:p>
          <a:p>
            <a:endParaRPr lang="en-US" dirty="0"/>
          </a:p>
        </p:txBody>
      </p:sp>
      <p:pic>
        <p:nvPicPr>
          <p:cNvPr id="4" name="Picture 3" descr="Pastry-Ch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057400"/>
            <a:ext cx="6629400" cy="442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b="1" dirty="0" smtClean="0"/>
              <a:t>pantry cook- </a:t>
            </a:r>
            <a:r>
              <a:rPr lang="en-US" dirty="0" smtClean="0"/>
              <a:t>also</a:t>
            </a:r>
            <a:r>
              <a:rPr lang="en-US" b="1" dirty="0" smtClean="0"/>
              <a:t> </a:t>
            </a:r>
            <a:r>
              <a:rPr lang="en-US" b="1" dirty="0" err="1" smtClean="0"/>
              <a:t>garde</a:t>
            </a:r>
            <a:r>
              <a:rPr lang="en-US" b="1" dirty="0" smtClean="0"/>
              <a:t> manger- </a:t>
            </a:r>
            <a:r>
              <a:rPr lang="en-US" dirty="0" smtClean="0"/>
              <a:t>a person  in charge of cold food, although they might prepare hot dishes as well. They prepare salads, cheese, sandwiches</a:t>
            </a:r>
          </a:p>
          <a:p>
            <a:endParaRPr lang="en-US" b="1" dirty="0"/>
          </a:p>
        </p:txBody>
      </p:sp>
      <p:pic>
        <p:nvPicPr>
          <p:cNvPr id="4" name="Picture 3" descr="1200-186745774-professional-chef-in-kitch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362200"/>
            <a:ext cx="61722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smtClean="0"/>
              <a:t>bus person/</a:t>
            </a:r>
            <a:r>
              <a:rPr lang="en-US" b="1" dirty="0" err="1" smtClean="0"/>
              <a:t>busser</a:t>
            </a:r>
            <a:r>
              <a:rPr lang="en-US" b="1" dirty="0" smtClean="0"/>
              <a:t>/ busboy, busgirl</a:t>
            </a:r>
          </a:p>
          <a:p>
            <a:r>
              <a:rPr lang="en-US" dirty="0" smtClean="0"/>
              <a:t>Bus person </a:t>
            </a:r>
            <a:r>
              <a:rPr lang="en-US" dirty="0" smtClean="0"/>
              <a:t>clears </a:t>
            </a:r>
            <a:r>
              <a:rPr lang="en-US" dirty="0" smtClean="0"/>
              <a:t>off tables, </a:t>
            </a:r>
            <a:r>
              <a:rPr lang="en-US" dirty="0" smtClean="0"/>
              <a:t> and takes care of supplies </a:t>
            </a:r>
            <a:r>
              <a:rPr lang="en-US" dirty="0" smtClean="0"/>
              <a:t>such as plates, glasses, </a:t>
            </a:r>
            <a:r>
              <a:rPr lang="en-US" dirty="0" smtClean="0"/>
              <a:t>utensils</a:t>
            </a:r>
            <a:r>
              <a:rPr lang="en-US" dirty="0" smtClean="0"/>
              <a:t>, </a:t>
            </a:r>
            <a:r>
              <a:rPr lang="en-US" dirty="0" smtClean="0"/>
              <a:t>and napkins.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busser-busboy-definition-mean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2819400"/>
            <a:ext cx="3200400" cy="3373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smtClean="0"/>
              <a:t>server/waiter/waitress- </a:t>
            </a:r>
            <a:r>
              <a:rPr lang="en-US" dirty="0" smtClean="0"/>
              <a:t>brings food and drinks to guests</a:t>
            </a:r>
            <a:endParaRPr lang="en-US" b="1" dirty="0" smtClean="0"/>
          </a:p>
          <a:p>
            <a:r>
              <a:rPr lang="en-US" dirty="0" smtClean="0"/>
              <a:t>today most restaurants are using the term</a:t>
            </a:r>
            <a:r>
              <a:rPr lang="en-US" b="1" dirty="0" smtClean="0"/>
              <a:t> </a:t>
            </a:r>
            <a:r>
              <a:rPr lang="en-US" b="1" i="1" dirty="0" smtClean="0"/>
              <a:t>server</a:t>
            </a:r>
            <a:r>
              <a:rPr lang="en-US" dirty="0" smtClean="0"/>
              <a:t> for both male and female employees</a:t>
            </a:r>
          </a:p>
          <a:p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pic>
        <p:nvPicPr>
          <p:cNvPr id="4" name="Picture 3" descr="restaurant-tea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3048000"/>
            <a:ext cx="4953000" cy="330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b="1" dirty="0" smtClean="0"/>
              <a:t>bartender</a:t>
            </a:r>
          </a:p>
          <a:p>
            <a:r>
              <a:rPr lang="en-US" dirty="0" smtClean="0"/>
              <a:t>a person who prepares drinks at the bar</a:t>
            </a:r>
          </a:p>
          <a:p>
            <a:endParaRPr lang="en-US" dirty="0"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905000"/>
            <a:ext cx="6324600" cy="4201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b="1" dirty="0" smtClean="0"/>
              <a:t>host/hostess</a:t>
            </a:r>
            <a:r>
              <a:rPr lang="en-US" dirty="0" smtClean="0"/>
              <a:t>- greets guests, takes them to their table</a:t>
            </a:r>
            <a:endParaRPr lang="en-US" dirty="0"/>
          </a:p>
        </p:txBody>
      </p:sp>
      <p:pic>
        <p:nvPicPr>
          <p:cNvPr id="4" name="Picture 3" descr="hostess-with-menu-cov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1676400"/>
            <a:ext cx="4195762" cy="4718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b="1" dirty="0" smtClean="0"/>
              <a:t>maitre </a:t>
            </a:r>
            <a:r>
              <a:rPr lang="en-US" b="1" dirty="0" err="1" smtClean="0"/>
              <a:t>d`hotel</a:t>
            </a:r>
            <a:r>
              <a:rPr lang="en-US" b="1" dirty="0" smtClean="0"/>
              <a:t>- </a:t>
            </a:r>
            <a:r>
              <a:rPr lang="en-US" dirty="0" smtClean="0"/>
              <a:t>a </a:t>
            </a:r>
            <a:r>
              <a:rPr lang="en-US" dirty="0" smtClean="0"/>
              <a:t>head </a:t>
            </a:r>
            <a:r>
              <a:rPr lang="en-US" dirty="0" smtClean="0"/>
              <a:t>of customer service. He greets people as they </a:t>
            </a:r>
            <a:r>
              <a:rPr lang="en-US" dirty="0" smtClean="0"/>
              <a:t>arrive and </a:t>
            </a:r>
            <a:r>
              <a:rPr lang="en-US" dirty="0" smtClean="0"/>
              <a:t>visits tables to check </a:t>
            </a:r>
            <a:r>
              <a:rPr lang="en-US" dirty="0" smtClean="0"/>
              <a:t>if</a:t>
            </a:r>
            <a:r>
              <a:rPr lang="en-US" dirty="0" smtClean="0"/>
              <a:t> customers are satisfied.</a:t>
            </a:r>
            <a:endParaRPr lang="en-US" dirty="0"/>
          </a:p>
        </p:txBody>
      </p:sp>
      <p:pic>
        <p:nvPicPr>
          <p:cNvPr id="4" name="Picture 3" descr="780353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438400"/>
            <a:ext cx="6275818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184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Jobs in a restaurant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Jobs in a restaurant</dc:title>
  <dc:creator>Milina</dc:creator>
  <cp:lastModifiedBy>Milina Kosanovic</cp:lastModifiedBy>
  <cp:revision>12</cp:revision>
  <dcterms:created xsi:type="dcterms:W3CDTF">2006-08-16T00:00:00Z</dcterms:created>
  <dcterms:modified xsi:type="dcterms:W3CDTF">2021-11-08T18:40:04Z</dcterms:modified>
</cp:coreProperties>
</file>